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4" r:id="rId1"/>
  </p:sldMasterIdLst>
  <p:notesMasterIdLst>
    <p:notesMasterId r:id="rId49"/>
  </p:notesMasterIdLst>
  <p:sldIdLst>
    <p:sldId id="354" r:id="rId2"/>
    <p:sldId id="409" r:id="rId3"/>
    <p:sldId id="435" r:id="rId4"/>
    <p:sldId id="406" r:id="rId5"/>
    <p:sldId id="433" r:id="rId6"/>
    <p:sldId id="436" r:id="rId7"/>
    <p:sldId id="437" r:id="rId8"/>
    <p:sldId id="438" r:id="rId9"/>
    <p:sldId id="439" r:id="rId10"/>
    <p:sldId id="440" r:id="rId11"/>
    <p:sldId id="442" r:id="rId12"/>
    <p:sldId id="443" r:id="rId13"/>
    <p:sldId id="444" r:id="rId14"/>
    <p:sldId id="445" r:id="rId15"/>
    <p:sldId id="383" r:id="rId16"/>
    <p:sldId id="407" r:id="rId17"/>
    <p:sldId id="408" r:id="rId18"/>
    <p:sldId id="410" r:id="rId19"/>
    <p:sldId id="411" r:id="rId20"/>
    <p:sldId id="412" r:id="rId21"/>
    <p:sldId id="413" r:id="rId22"/>
    <p:sldId id="414" r:id="rId23"/>
    <p:sldId id="345" r:id="rId24"/>
    <p:sldId id="403" r:id="rId25"/>
    <p:sldId id="307" r:id="rId26"/>
    <p:sldId id="401" r:id="rId27"/>
    <p:sldId id="392" r:id="rId28"/>
    <p:sldId id="393" r:id="rId29"/>
    <p:sldId id="394" r:id="rId30"/>
    <p:sldId id="402" r:id="rId31"/>
    <p:sldId id="396" r:id="rId32"/>
    <p:sldId id="397" r:id="rId33"/>
    <p:sldId id="398" r:id="rId34"/>
    <p:sldId id="390" r:id="rId35"/>
    <p:sldId id="415" r:id="rId36"/>
    <p:sldId id="418" r:id="rId37"/>
    <p:sldId id="420" r:id="rId38"/>
    <p:sldId id="434" r:id="rId39"/>
    <p:sldId id="424" r:id="rId40"/>
    <p:sldId id="425" r:id="rId41"/>
    <p:sldId id="426" r:id="rId42"/>
    <p:sldId id="428" r:id="rId43"/>
    <p:sldId id="385" r:id="rId44"/>
    <p:sldId id="388" r:id="rId45"/>
    <p:sldId id="389" r:id="rId46"/>
    <p:sldId id="447" r:id="rId47"/>
    <p:sldId id="34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A7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78863" autoAdjust="0"/>
  </p:normalViewPr>
  <p:slideViewPr>
    <p:cSldViewPr>
      <p:cViewPr>
        <p:scale>
          <a:sx n="66" d="100"/>
          <a:sy n="66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gelique\Downloads\GRAPHS%20FOR%20PROGRESION%20OD%20TEST%20SC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gelique\Downloads\GRAPHS%20FOR%20PROGRESION%20OD%20TEST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Total Score (Spanish &amp; Math)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AGE</c:v>
                </c:pt>
              </c:strCache>
            </c:strRef>
          </c:tx>
          <c:marker>
            <c:symbol val="none"/>
          </c:marker>
          <c:cat>
            <c:numRef>
              <c:f>Hoja1!$B$1:$E$1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Hoja1!$B$2:$E$2</c:f>
              <c:numCache>
                <c:formatCode>General</c:formatCode>
                <c:ptCount val="4"/>
                <c:pt idx="0">
                  <c:v>891.12170000000003</c:v>
                </c:pt>
                <c:pt idx="1">
                  <c:v>887.57990000000052</c:v>
                </c:pt>
                <c:pt idx="2">
                  <c:v>889.69480000000055</c:v>
                </c:pt>
                <c:pt idx="3">
                  <c:v>927.84729999999718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Double AGE</c:v>
                </c:pt>
              </c:strCache>
            </c:strRef>
          </c:tx>
          <c:marker>
            <c:symbol val="none"/>
          </c:marker>
          <c:cat>
            <c:numRef>
              <c:f>Hoja1!$B$1:$E$1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Hoja1!$B$3:$E$3</c:f>
              <c:numCache>
                <c:formatCode>General</c:formatCode>
                <c:ptCount val="4"/>
                <c:pt idx="0">
                  <c:v>863.19050000000004</c:v>
                </c:pt>
                <c:pt idx="1">
                  <c:v>896.2722</c:v>
                </c:pt>
                <c:pt idx="2">
                  <c:v>879.92819999999938</c:v>
                </c:pt>
                <c:pt idx="3">
                  <c:v>932.50840000000005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96576"/>
        <c:axId val="118298112"/>
      </c:lineChart>
      <c:catAx>
        <c:axId val="1182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298112"/>
        <c:crosses val="autoZero"/>
        <c:auto val="1"/>
        <c:lblAlgn val="ctr"/>
        <c:lblOffset val="100"/>
        <c:noMultiLvlLbl val="0"/>
      </c:catAx>
      <c:valAx>
        <c:axId val="118298112"/>
        <c:scaling>
          <c:orientation val="minMax"/>
          <c:max val="1050"/>
          <c:min val="8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ENLACE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8296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Total Score (Spanish &amp; Math)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Hoja1!$A$4</c:f>
              <c:strCache>
                <c:ptCount val="1"/>
                <c:pt idx="0">
                  <c:v>Training Control</c:v>
                </c:pt>
              </c:strCache>
            </c:strRef>
          </c:tx>
          <c:marker>
            <c:symbol val="none"/>
          </c:marker>
          <c:cat>
            <c:numRef>
              <c:f>Hoja1!$B$1:$E$1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Hoja1!$B$4:$E$4</c:f>
              <c:numCache>
                <c:formatCode>General</c:formatCode>
                <c:ptCount val="4"/>
                <c:pt idx="0">
                  <c:v>937.58770000000004</c:v>
                </c:pt>
                <c:pt idx="1">
                  <c:v>958.48080000000004</c:v>
                </c:pt>
                <c:pt idx="2">
                  <c:v>976.69650000000001</c:v>
                </c:pt>
                <c:pt idx="3">
                  <c:v>1039.7050000000011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Hoja1!$A$5</c:f>
              <c:strCache>
                <c:ptCount val="1"/>
                <c:pt idx="0">
                  <c:v>Pure Control</c:v>
                </c:pt>
              </c:strCache>
            </c:strRef>
          </c:tx>
          <c:marker>
            <c:symbol val="none"/>
          </c:marker>
          <c:cat>
            <c:numRef>
              <c:f>Hoja1!$B$1:$E$1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Hoja1!$B$5:$E$5</c:f>
              <c:numCache>
                <c:formatCode>General</c:formatCode>
                <c:ptCount val="4"/>
                <c:pt idx="0">
                  <c:v>945.76340000000005</c:v>
                </c:pt>
                <c:pt idx="1">
                  <c:v>960.17759999999998</c:v>
                </c:pt>
                <c:pt idx="2">
                  <c:v>969.28680000000054</c:v>
                </c:pt>
                <c:pt idx="3">
                  <c:v>993.81459999999936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83392"/>
        <c:axId val="119084928"/>
      </c:lineChart>
      <c:catAx>
        <c:axId val="1190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084928"/>
        <c:crosses val="autoZero"/>
        <c:auto val="1"/>
        <c:lblAlgn val="ctr"/>
        <c:lblOffset val="100"/>
        <c:noMultiLvlLbl val="0"/>
      </c:catAx>
      <c:valAx>
        <c:axId val="119084928"/>
        <c:scaling>
          <c:orientation val="minMax"/>
          <c:max val="1050"/>
          <c:min val="8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ENLACE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9083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3B8DF-13E9-40C8-BFF6-C8CAC1D16C1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93D6DE1-911D-4AB5-86E5-5B8C1C67FEEC}">
      <dgm:prSet phldrT="[Text]"/>
      <dgm:spPr/>
      <dgm:t>
        <a:bodyPr/>
        <a:lstStyle/>
        <a:p>
          <a:r>
            <a:rPr lang="en-US" dirty="0" smtClean="0"/>
            <a:t>Poor</a:t>
          </a:r>
          <a:endParaRPr lang="en-US" dirty="0"/>
        </a:p>
      </dgm:t>
    </dgm:pt>
    <dgm:pt modelId="{45516A4F-2352-4B20-883B-5420D8CE1259}" type="parTrans" cxnId="{05E4835D-9D0A-46DD-B657-C49DEB3BBE57}">
      <dgm:prSet/>
      <dgm:spPr/>
      <dgm:t>
        <a:bodyPr/>
        <a:lstStyle/>
        <a:p>
          <a:endParaRPr lang="en-US"/>
        </a:p>
      </dgm:t>
    </dgm:pt>
    <dgm:pt modelId="{6D1DC6E1-3704-49AB-9F17-954D925A9EF4}" type="sibTrans" cxnId="{05E4835D-9D0A-46DD-B657-C49DEB3BBE57}">
      <dgm:prSet/>
      <dgm:spPr/>
      <dgm:t>
        <a:bodyPr/>
        <a:lstStyle/>
        <a:p>
          <a:endParaRPr lang="en-US"/>
        </a:p>
      </dgm:t>
    </dgm:pt>
    <dgm:pt modelId="{BCB7CAC4-BE24-4D64-A4C8-E34699E4BDFA}">
      <dgm:prSet phldrT="[Text]"/>
      <dgm:spPr/>
      <dgm:t>
        <a:bodyPr/>
        <a:lstStyle/>
        <a:p>
          <a:r>
            <a:rPr lang="en-US" dirty="0" smtClean="0"/>
            <a:t>Adequate</a:t>
          </a:r>
          <a:endParaRPr lang="en-US" dirty="0"/>
        </a:p>
      </dgm:t>
    </dgm:pt>
    <dgm:pt modelId="{D9814FAA-841C-47D4-B36A-F2436C31A805}" type="parTrans" cxnId="{303CB667-DBBD-4179-849F-4C75C3004B4F}">
      <dgm:prSet/>
      <dgm:spPr/>
      <dgm:t>
        <a:bodyPr/>
        <a:lstStyle/>
        <a:p>
          <a:endParaRPr lang="en-US"/>
        </a:p>
      </dgm:t>
    </dgm:pt>
    <dgm:pt modelId="{8A85C90F-22BF-4D68-A689-2631190C6444}" type="sibTrans" cxnId="{303CB667-DBBD-4179-849F-4C75C3004B4F}">
      <dgm:prSet/>
      <dgm:spPr/>
      <dgm:t>
        <a:bodyPr/>
        <a:lstStyle/>
        <a:p>
          <a:endParaRPr lang="en-US"/>
        </a:p>
      </dgm:t>
    </dgm:pt>
    <dgm:pt modelId="{B83BF082-730A-44B0-AA12-86349F0954C4}">
      <dgm:prSet phldrT="[Text]"/>
      <dgm:spPr/>
      <dgm:t>
        <a:bodyPr/>
        <a:lstStyle/>
        <a:p>
          <a:r>
            <a:rPr lang="en-US" dirty="0" smtClean="0"/>
            <a:t>Good</a:t>
          </a:r>
          <a:endParaRPr lang="en-US" dirty="0"/>
        </a:p>
      </dgm:t>
    </dgm:pt>
    <dgm:pt modelId="{40A1536E-BD1B-46E8-9A43-87754098D8CB}" type="parTrans" cxnId="{1546D7F4-3EFE-46C2-9397-B5E757F2258D}">
      <dgm:prSet/>
      <dgm:spPr/>
      <dgm:t>
        <a:bodyPr/>
        <a:lstStyle/>
        <a:p>
          <a:endParaRPr lang="en-US"/>
        </a:p>
      </dgm:t>
    </dgm:pt>
    <dgm:pt modelId="{52FCE05F-A91B-457A-9894-D510A7FAE794}" type="sibTrans" cxnId="{1546D7F4-3EFE-46C2-9397-B5E757F2258D}">
      <dgm:prSet/>
      <dgm:spPr/>
      <dgm:t>
        <a:bodyPr/>
        <a:lstStyle/>
        <a:p>
          <a:endParaRPr lang="en-US"/>
        </a:p>
      </dgm:t>
    </dgm:pt>
    <dgm:pt modelId="{FBF70F9B-8EF1-4BD1-AF98-716CED490DF6}">
      <dgm:prSet/>
      <dgm:spPr/>
      <dgm:t>
        <a:bodyPr/>
        <a:lstStyle/>
        <a:p>
          <a:r>
            <a:rPr lang="en-US" dirty="0" smtClean="0"/>
            <a:t>Great</a:t>
          </a:r>
          <a:endParaRPr lang="en-US" dirty="0"/>
        </a:p>
      </dgm:t>
    </dgm:pt>
    <dgm:pt modelId="{064C4D3A-C437-4E95-9463-C7EA4A1827A4}" type="parTrans" cxnId="{A8BCF20B-9573-4C33-B424-A94D52F4AEE3}">
      <dgm:prSet/>
      <dgm:spPr/>
      <dgm:t>
        <a:bodyPr/>
        <a:lstStyle/>
        <a:p>
          <a:endParaRPr lang="en-US"/>
        </a:p>
      </dgm:t>
    </dgm:pt>
    <dgm:pt modelId="{0762C6F6-86C2-491C-92B4-3F6132881C9C}" type="sibTrans" cxnId="{A8BCF20B-9573-4C33-B424-A94D52F4AEE3}">
      <dgm:prSet/>
      <dgm:spPr/>
      <dgm:t>
        <a:bodyPr/>
        <a:lstStyle/>
        <a:p>
          <a:endParaRPr lang="en-US"/>
        </a:p>
      </dgm:t>
    </dgm:pt>
    <dgm:pt modelId="{F5FD14E3-0B65-4E8E-A376-A0D3EABDEB00}" type="pres">
      <dgm:prSet presAssocID="{3993B8DF-13E9-40C8-BFF6-C8CAC1D16C16}" presName="Name0" presStyleCnt="0">
        <dgm:presLayoutVars>
          <dgm:dir/>
          <dgm:animLvl val="lvl"/>
          <dgm:resizeHandles val="exact"/>
        </dgm:presLayoutVars>
      </dgm:prSet>
      <dgm:spPr/>
    </dgm:pt>
    <dgm:pt modelId="{829943D5-B5E1-4326-AD66-BFC03F189A32}" type="pres">
      <dgm:prSet presAssocID="{493D6DE1-911D-4AB5-86E5-5B8C1C67FEE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58E40-936C-410F-BA68-4AE2B24D14D1}" type="pres">
      <dgm:prSet presAssocID="{6D1DC6E1-3704-49AB-9F17-954D925A9EF4}" presName="parTxOnlySpace" presStyleCnt="0"/>
      <dgm:spPr/>
    </dgm:pt>
    <dgm:pt modelId="{E66AC8E4-C5A8-4FFA-9D4C-624F5633FE46}" type="pres">
      <dgm:prSet presAssocID="{BCB7CAC4-BE24-4D64-A4C8-E34699E4BDF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34A9-238E-4201-9AE6-51F5A518EB59}" type="pres">
      <dgm:prSet presAssocID="{8A85C90F-22BF-4D68-A689-2631190C6444}" presName="parTxOnlySpace" presStyleCnt="0"/>
      <dgm:spPr/>
    </dgm:pt>
    <dgm:pt modelId="{D615A66F-A686-4716-BEC9-754B49B098A7}" type="pres">
      <dgm:prSet presAssocID="{B83BF082-730A-44B0-AA12-86349F0954C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2EF2-DE38-4FB2-A169-6B217AB83F74}" type="pres">
      <dgm:prSet presAssocID="{52FCE05F-A91B-457A-9894-D510A7FAE794}" presName="parTxOnlySpace" presStyleCnt="0"/>
      <dgm:spPr/>
    </dgm:pt>
    <dgm:pt modelId="{DF5AFFD3-5AC5-436F-B5AF-DB3C880711F0}" type="pres">
      <dgm:prSet presAssocID="{FBF70F9B-8EF1-4BD1-AF98-716CED490D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CB667-DBBD-4179-849F-4C75C3004B4F}" srcId="{3993B8DF-13E9-40C8-BFF6-C8CAC1D16C16}" destId="{BCB7CAC4-BE24-4D64-A4C8-E34699E4BDFA}" srcOrd="1" destOrd="0" parTransId="{D9814FAA-841C-47D4-B36A-F2436C31A805}" sibTransId="{8A85C90F-22BF-4D68-A689-2631190C6444}"/>
    <dgm:cxn modelId="{8870F559-0089-44A4-83B4-C9859D7EAE9E}" type="presOf" srcId="{FBF70F9B-8EF1-4BD1-AF98-716CED490DF6}" destId="{DF5AFFD3-5AC5-436F-B5AF-DB3C880711F0}" srcOrd="0" destOrd="0" presId="urn:microsoft.com/office/officeart/2005/8/layout/chevron1"/>
    <dgm:cxn modelId="{1546D7F4-3EFE-46C2-9397-B5E757F2258D}" srcId="{3993B8DF-13E9-40C8-BFF6-C8CAC1D16C16}" destId="{B83BF082-730A-44B0-AA12-86349F0954C4}" srcOrd="2" destOrd="0" parTransId="{40A1536E-BD1B-46E8-9A43-87754098D8CB}" sibTransId="{52FCE05F-A91B-457A-9894-D510A7FAE794}"/>
    <dgm:cxn modelId="{77F92597-902E-4E2A-990E-7AC4A04F7207}" type="presOf" srcId="{BCB7CAC4-BE24-4D64-A4C8-E34699E4BDFA}" destId="{E66AC8E4-C5A8-4FFA-9D4C-624F5633FE46}" srcOrd="0" destOrd="0" presId="urn:microsoft.com/office/officeart/2005/8/layout/chevron1"/>
    <dgm:cxn modelId="{A8BCF20B-9573-4C33-B424-A94D52F4AEE3}" srcId="{3993B8DF-13E9-40C8-BFF6-C8CAC1D16C16}" destId="{FBF70F9B-8EF1-4BD1-AF98-716CED490DF6}" srcOrd="3" destOrd="0" parTransId="{064C4D3A-C437-4E95-9463-C7EA4A1827A4}" sibTransId="{0762C6F6-86C2-491C-92B4-3F6132881C9C}"/>
    <dgm:cxn modelId="{05E4835D-9D0A-46DD-B657-C49DEB3BBE57}" srcId="{3993B8DF-13E9-40C8-BFF6-C8CAC1D16C16}" destId="{493D6DE1-911D-4AB5-86E5-5B8C1C67FEEC}" srcOrd="0" destOrd="0" parTransId="{45516A4F-2352-4B20-883B-5420D8CE1259}" sibTransId="{6D1DC6E1-3704-49AB-9F17-954D925A9EF4}"/>
    <dgm:cxn modelId="{556F12C0-ACAF-47E1-BE87-D02EF1E17516}" type="presOf" srcId="{3993B8DF-13E9-40C8-BFF6-C8CAC1D16C16}" destId="{F5FD14E3-0B65-4E8E-A376-A0D3EABDEB00}" srcOrd="0" destOrd="0" presId="urn:microsoft.com/office/officeart/2005/8/layout/chevron1"/>
    <dgm:cxn modelId="{B8473EF4-7A6D-40CF-964A-6C26F196A03B}" type="presOf" srcId="{B83BF082-730A-44B0-AA12-86349F0954C4}" destId="{D615A66F-A686-4716-BEC9-754B49B098A7}" srcOrd="0" destOrd="0" presId="urn:microsoft.com/office/officeart/2005/8/layout/chevron1"/>
    <dgm:cxn modelId="{275616DD-9962-46A5-B453-E048CF37F73F}" type="presOf" srcId="{493D6DE1-911D-4AB5-86E5-5B8C1C67FEEC}" destId="{829943D5-B5E1-4326-AD66-BFC03F189A32}" srcOrd="0" destOrd="0" presId="urn:microsoft.com/office/officeart/2005/8/layout/chevron1"/>
    <dgm:cxn modelId="{2D6C3A30-8B06-44FB-8038-A8A7B99868B9}" type="presParOf" srcId="{F5FD14E3-0B65-4E8E-A376-A0D3EABDEB00}" destId="{829943D5-B5E1-4326-AD66-BFC03F189A32}" srcOrd="0" destOrd="0" presId="urn:microsoft.com/office/officeart/2005/8/layout/chevron1"/>
    <dgm:cxn modelId="{7E4BD37B-31D8-4A57-8162-EF4B1B3D5859}" type="presParOf" srcId="{F5FD14E3-0B65-4E8E-A376-A0D3EABDEB00}" destId="{72C58E40-936C-410F-BA68-4AE2B24D14D1}" srcOrd="1" destOrd="0" presId="urn:microsoft.com/office/officeart/2005/8/layout/chevron1"/>
    <dgm:cxn modelId="{2289C95A-9BD8-4F4F-AEBA-E6CEB64D5F44}" type="presParOf" srcId="{F5FD14E3-0B65-4E8E-A376-A0D3EABDEB00}" destId="{E66AC8E4-C5A8-4FFA-9D4C-624F5633FE46}" srcOrd="2" destOrd="0" presId="urn:microsoft.com/office/officeart/2005/8/layout/chevron1"/>
    <dgm:cxn modelId="{8F313014-1982-4888-A53D-CA38D07A1015}" type="presParOf" srcId="{F5FD14E3-0B65-4E8E-A376-A0D3EABDEB00}" destId="{74FD34A9-238E-4201-9AE6-51F5A518EB59}" srcOrd="3" destOrd="0" presId="urn:microsoft.com/office/officeart/2005/8/layout/chevron1"/>
    <dgm:cxn modelId="{F9FF98F4-0870-4E4A-BC57-E44E3BB76C58}" type="presParOf" srcId="{F5FD14E3-0B65-4E8E-A376-A0D3EABDEB00}" destId="{D615A66F-A686-4716-BEC9-754B49B098A7}" srcOrd="4" destOrd="0" presId="urn:microsoft.com/office/officeart/2005/8/layout/chevron1"/>
    <dgm:cxn modelId="{A8B0C86F-3B56-42D8-9BD0-045B6960B09F}" type="presParOf" srcId="{F5FD14E3-0B65-4E8E-A376-A0D3EABDEB00}" destId="{978E2EF2-DE38-4FB2-A169-6B217AB83F74}" srcOrd="5" destOrd="0" presId="urn:microsoft.com/office/officeart/2005/8/layout/chevron1"/>
    <dgm:cxn modelId="{4D9E9FFA-1314-47CB-93C0-CF68D2BF025F}" type="presParOf" srcId="{F5FD14E3-0B65-4E8E-A376-A0D3EABDEB00}" destId="{DF5AFFD3-5AC5-436F-B5AF-DB3C880711F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3B8DF-13E9-40C8-BFF6-C8CAC1D16C1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93D6DE1-911D-4AB5-86E5-5B8C1C67FEEC}">
      <dgm:prSet phldrT="[Text]"/>
      <dgm:spPr/>
      <dgm:t>
        <a:bodyPr/>
        <a:lstStyle/>
        <a:p>
          <a:r>
            <a:rPr lang="en-US" dirty="0" smtClean="0"/>
            <a:t>Drops out</a:t>
          </a:r>
          <a:endParaRPr lang="en-US" dirty="0"/>
        </a:p>
      </dgm:t>
    </dgm:pt>
    <dgm:pt modelId="{45516A4F-2352-4B20-883B-5420D8CE1259}" type="parTrans" cxnId="{05E4835D-9D0A-46DD-B657-C49DEB3BBE57}">
      <dgm:prSet/>
      <dgm:spPr/>
      <dgm:t>
        <a:bodyPr/>
        <a:lstStyle/>
        <a:p>
          <a:endParaRPr lang="en-US"/>
        </a:p>
      </dgm:t>
    </dgm:pt>
    <dgm:pt modelId="{6D1DC6E1-3704-49AB-9F17-954D925A9EF4}" type="sibTrans" cxnId="{05E4835D-9D0A-46DD-B657-C49DEB3BBE57}">
      <dgm:prSet/>
      <dgm:spPr/>
      <dgm:t>
        <a:bodyPr/>
        <a:lstStyle/>
        <a:p>
          <a:endParaRPr lang="en-US"/>
        </a:p>
      </dgm:t>
    </dgm:pt>
    <dgm:pt modelId="{BCB7CAC4-BE24-4D64-A4C8-E34699E4BDFA}">
      <dgm:prSet phldrT="[Text]"/>
      <dgm:spPr/>
      <dgm:t>
        <a:bodyPr/>
        <a:lstStyle/>
        <a:p>
          <a:r>
            <a:rPr lang="en-US" dirty="0" smtClean="0"/>
            <a:t>Complaints</a:t>
          </a:r>
          <a:endParaRPr lang="en-US" dirty="0"/>
        </a:p>
      </dgm:t>
    </dgm:pt>
    <dgm:pt modelId="{D9814FAA-841C-47D4-B36A-F2436C31A805}" type="parTrans" cxnId="{303CB667-DBBD-4179-849F-4C75C3004B4F}">
      <dgm:prSet/>
      <dgm:spPr/>
      <dgm:t>
        <a:bodyPr/>
        <a:lstStyle/>
        <a:p>
          <a:endParaRPr lang="en-US"/>
        </a:p>
      </dgm:t>
    </dgm:pt>
    <dgm:pt modelId="{8A85C90F-22BF-4D68-A689-2631190C6444}" type="sibTrans" cxnId="{303CB667-DBBD-4179-849F-4C75C3004B4F}">
      <dgm:prSet/>
      <dgm:spPr/>
      <dgm:t>
        <a:bodyPr/>
        <a:lstStyle/>
        <a:p>
          <a:endParaRPr lang="en-US"/>
        </a:p>
      </dgm:t>
    </dgm:pt>
    <dgm:pt modelId="{B83BF082-730A-44B0-AA12-86349F0954C4}">
      <dgm:prSet phldrT="[Text]"/>
      <dgm:spPr/>
      <dgm:t>
        <a:bodyPr/>
        <a:lstStyle/>
        <a:p>
          <a:r>
            <a:rPr lang="en-US" dirty="0" smtClean="0"/>
            <a:t>Stays</a:t>
          </a:r>
          <a:endParaRPr lang="en-US" dirty="0"/>
        </a:p>
      </dgm:t>
    </dgm:pt>
    <dgm:pt modelId="{40A1536E-BD1B-46E8-9A43-87754098D8CB}" type="parTrans" cxnId="{1546D7F4-3EFE-46C2-9397-B5E757F2258D}">
      <dgm:prSet/>
      <dgm:spPr/>
      <dgm:t>
        <a:bodyPr/>
        <a:lstStyle/>
        <a:p>
          <a:endParaRPr lang="en-US"/>
        </a:p>
      </dgm:t>
    </dgm:pt>
    <dgm:pt modelId="{52FCE05F-A91B-457A-9894-D510A7FAE794}" type="sibTrans" cxnId="{1546D7F4-3EFE-46C2-9397-B5E757F2258D}">
      <dgm:prSet/>
      <dgm:spPr/>
      <dgm:t>
        <a:bodyPr/>
        <a:lstStyle/>
        <a:p>
          <a:endParaRPr lang="en-US"/>
        </a:p>
      </dgm:t>
    </dgm:pt>
    <dgm:pt modelId="{FBF70F9B-8EF1-4BD1-AF98-716CED490DF6}">
      <dgm:prSet/>
      <dgm:spPr/>
      <dgm:t>
        <a:bodyPr/>
        <a:lstStyle/>
        <a:p>
          <a:r>
            <a:rPr lang="en-US" dirty="0" smtClean="0"/>
            <a:t>Succeeds</a:t>
          </a:r>
          <a:endParaRPr lang="en-US" dirty="0"/>
        </a:p>
      </dgm:t>
    </dgm:pt>
    <dgm:pt modelId="{064C4D3A-C437-4E95-9463-C7EA4A1827A4}" type="parTrans" cxnId="{A8BCF20B-9573-4C33-B424-A94D52F4AEE3}">
      <dgm:prSet/>
      <dgm:spPr/>
      <dgm:t>
        <a:bodyPr/>
        <a:lstStyle/>
        <a:p>
          <a:endParaRPr lang="en-US"/>
        </a:p>
      </dgm:t>
    </dgm:pt>
    <dgm:pt modelId="{0762C6F6-86C2-491C-92B4-3F6132881C9C}" type="sibTrans" cxnId="{A8BCF20B-9573-4C33-B424-A94D52F4AEE3}">
      <dgm:prSet/>
      <dgm:spPr/>
      <dgm:t>
        <a:bodyPr/>
        <a:lstStyle/>
        <a:p>
          <a:endParaRPr lang="en-US"/>
        </a:p>
      </dgm:t>
    </dgm:pt>
    <dgm:pt modelId="{F5FD14E3-0B65-4E8E-A376-A0D3EABDEB00}" type="pres">
      <dgm:prSet presAssocID="{3993B8DF-13E9-40C8-BFF6-C8CAC1D16C16}" presName="Name0" presStyleCnt="0">
        <dgm:presLayoutVars>
          <dgm:dir/>
          <dgm:animLvl val="lvl"/>
          <dgm:resizeHandles val="exact"/>
        </dgm:presLayoutVars>
      </dgm:prSet>
      <dgm:spPr/>
    </dgm:pt>
    <dgm:pt modelId="{829943D5-B5E1-4326-AD66-BFC03F189A32}" type="pres">
      <dgm:prSet presAssocID="{493D6DE1-911D-4AB5-86E5-5B8C1C67FEE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58E40-936C-410F-BA68-4AE2B24D14D1}" type="pres">
      <dgm:prSet presAssocID="{6D1DC6E1-3704-49AB-9F17-954D925A9EF4}" presName="parTxOnlySpace" presStyleCnt="0"/>
      <dgm:spPr/>
    </dgm:pt>
    <dgm:pt modelId="{E66AC8E4-C5A8-4FFA-9D4C-624F5633FE46}" type="pres">
      <dgm:prSet presAssocID="{BCB7CAC4-BE24-4D64-A4C8-E34699E4BDF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34A9-238E-4201-9AE6-51F5A518EB59}" type="pres">
      <dgm:prSet presAssocID="{8A85C90F-22BF-4D68-A689-2631190C6444}" presName="parTxOnlySpace" presStyleCnt="0"/>
      <dgm:spPr/>
    </dgm:pt>
    <dgm:pt modelId="{D615A66F-A686-4716-BEC9-754B49B098A7}" type="pres">
      <dgm:prSet presAssocID="{B83BF082-730A-44B0-AA12-86349F0954C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2EF2-DE38-4FB2-A169-6B217AB83F74}" type="pres">
      <dgm:prSet presAssocID="{52FCE05F-A91B-457A-9894-D510A7FAE794}" presName="parTxOnlySpace" presStyleCnt="0"/>
      <dgm:spPr/>
    </dgm:pt>
    <dgm:pt modelId="{DF5AFFD3-5AC5-436F-B5AF-DB3C880711F0}" type="pres">
      <dgm:prSet presAssocID="{FBF70F9B-8EF1-4BD1-AF98-716CED490D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CB667-DBBD-4179-849F-4C75C3004B4F}" srcId="{3993B8DF-13E9-40C8-BFF6-C8CAC1D16C16}" destId="{BCB7CAC4-BE24-4D64-A4C8-E34699E4BDFA}" srcOrd="1" destOrd="0" parTransId="{D9814FAA-841C-47D4-B36A-F2436C31A805}" sibTransId="{8A85C90F-22BF-4D68-A689-2631190C6444}"/>
    <dgm:cxn modelId="{62C4D6F2-3E0F-42D1-A973-80FE6E2B7E91}" type="presOf" srcId="{3993B8DF-13E9-40C8-BFF6-C8CAC1D16C16}" destId="{F5FD14E3-0B65-4E8E-A376-A0D3EABDEB00}" srcOrd="0" destOrd="0" presId="urn:microsoft.com/office/officeart/2005/8/layout/chevron1"/>
    <dgm:cxn modelId="{7183A4D9-8D82-4A86-9FDC-DEAAFC39D954}" type="presOf" srcId="{FBF70F9B-8EF1-4BD1-AF98-716CED490DF6}" destId="{DF5AFFD3-5AC5-436F-B5AF-DB3C880711F0}" srcOrd="0" destOrd="0" presId="urn:microsoft.com/office/officeart/2005/8/layout/chevron1"/>
    <dgm:cxn modelId="{0ABDDAE3-6324-426A-98AC-3CAE9E14AC33}" type="presOf" srcId="{B83BF082-730A-44B0-AA12-86349F0954C4}" destId="{D615A66F-A686-4716-BEC9-754B49B098A7}" srcOrd="0" destOrd="0" presId="urn:microsoft.com/office/officeart/2005/8/layout/chevron1"/>
    <dgm:cxn modelId="{1546D7F4-3EFE-46C2-9397-B5E757F2258D}" srcId="{3993B8DF-13E9-40C8-BFF6-C8CAC1D16C16}" destId="{B83BF082-730A-44B0-AA12-86349F0954C4}" srcOrd="2" destOrd="0" parTransId="{40A1536E-BD1B-46E8-9A43-87754098D8CB}" sibTransId="{52FCE05F-A91B-457A-9894-D510A7FAE794}"/>
    <dgm:cxn modelId="{96531FC0-F369-4BEB-9931-9ABF9B86295D}" type="presOf" srcId="{BCB7CAC4-BE24-4D64-A4C8-E34699E4BDFA}" destId="{E66AC8E4-C5A8-4FFA-9D4C-624F5633FE46}" srcOrd="0" destOrd="0" presId="urn:microsoft.com/office/officeart/2005/8/layout/chevron1"/>
    <dgm:cxn modelId="{0F75BCE0-DDB8-4E27-9ABB-AC8385485894}" type="presOf" srcId="{493D6DE1-911D-4AB5-86E5-5B8C1C67FEEC}" destId="{829943D5-B5E1-4326-AD66-BFC03F189A32}" srcOrd="0" destOrd="0" presId="urn:microsoft.com/office/officeart/2005/8/layout/chevron1"/>
    <dgm:cxn modelId="{A8BCF20B-9573-4C33-B424-A94D52F4AEE3}" srcId="{3993B8DF-13E9-40C8-BFF6-C8CAC1D16C16}" destId="{FBF70F9B-8EF1-4BD1-AF98-716CED490DF6}" srcOrd="3" destOrd="0" parTransId="{064C4D3A-C437-4E95-9463-C7EA4A1827A4}" sibTransId="{0762C6F6-86C2-491C-92B4-3F6132881C9C}"/>
    <dgm:cxn modelId="{05E4835D-9D0A-46DD-B657-C49DEB3BBE57}" srcId="{3993B8DF-13E9-40C8-BFF6-C8CAC1D16C16}" destId="{493D6DE1-911D-4AB5-86E5-5B8C1C67FEEC}" srcOrd="0" destOrd="0" parTransId="{45516A4F-2352-4B20-883B-5420D8CE1259}" sibTransId="{6D1DC6E1-3704-49AB-9F17-954D925A9EF4}"/>
    <dgm:cxn modelId="{1EE00CA2-1F13-4875-8194-7321F238739C}" type="presParOf" srcId="{F5FD14E3-0B65-4E8E-A376-A0D3EABDEB00}" destId="{829943D5-B5E1-4326-AD66-BFC03F189A32}" srcOrd="0" destOrd="0" presId="urn:microsoft.com/office/officeart/2005/8/layout/chevron1"/>
    <dgm:cxn modelId="{E0399B6C-2C88-4EF4-9960-FEAA59AA0380}" type="presParOf" srcId="{F5FD14E3-0B65-4E8E-A376-A0D3EABDEB00}" destId="{72C58E40-936C-410F-BA68-4AE2B24D14D1}" srcOrd="1" destOrd="0" presId="urn:microsoft.com/office/officeart/2005/8/layout/chevron1"/>
    <dgm:cxn modelId="{1144188E-6D39-431D-980E-169DDE3E5D55}" type="presParOf" srcId="{F5FD14E3-0B65-4E8E-A376-A0D3EABDEB00}" destId="{E66AC8E4-C5A8-4FFA-9D4C-624F5633FE46}" srcOrd="2" destOrd="0" presId="urn:microsoft.com/office/officeart/2005/8/layout/chevron1"/>
    <dgm:cxn modelId="{61884BD6-F932-4EA2-ABF6-5701E6DB63C0}" type="presParOf" srcId="{F5FD14E3-0B65-4E8E-A376-A0D3EABDEB00}" destId="{74FD34A9-238E-4201-9AE6-51F5A518EB59}" srcOrd="3" destOrd="0" presId="urn:microsoft.com/office/officeart/2005/8/layout/chevron1"/>
    <dgm:cxn modelId="{BFFD509C-BC06-4461-B2F9-60FB254D50CA}" type="presParOf" srcId="{F5FD14E3-0B65-4E8E-A376-A0D3EABDEB00}" destId="{D615A66F-A686-4716-BEC9-754B49B098A7}" srcOrd="4" destOrd="0" presId="urn:microsoft.com/office/officeart/2005/8/layout/chevron1"/>
    <dgm:cxn modelId="{007D2CDA-CD58-4EE9-965E-5654C940DCBD}" type="presParOf" srcId="{F5FD14E3-0B65-4E8E-A376-A0D3EABDEB00}" destId="{978E2EF2-DE38-4FB2-A169-6B217AB83F74}" srcOrd="5" destOrd="0" presId="urn:microsoft.com/office/officeart/2005/8/layout/chevron1"/>
    <dgm:cxn modelId="{F6B728C5-D368-4312-B629-BD7A1F1402F8}" type="presParOf" srcId="{F5FD14E3-0B65-4E8E-A376-A0D3EABDEB00}" destId="{DF5AFFD3-5AC5-436F-B5AF-DB3C880711F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07632-10DF-4D1E-87FC-C54854A65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DC599-DDA6-4A63-A876-D0AF15CCB6DB}">
      <dgm:prSet phldrT="[Text]"/>
      <dgm:spPr/>
      <dgm:t>
        <a:bodyPr/>
        <a:lstStyle/>
        <a:p>
          <a:r>
            <a:rPr lang="en-US" dirty="0" smtClean="0"/>
            <a:t>Improved school management means more efficient schools; more autonomy; more accountability</a:t>
          </a:r>
          <a:endParaRPr lang="en-US" dirty="0"/>
        </a:p>
      </dgm:t>
    </dgm:pt>
    <dgm:pt modelId="{FB05CC43-1D7F-4C0A-8D49-7A02587B42E8}" type="parTrans" cxnId="{BECEAC7A-BD9A-41AF-9772-31BBEEE63086}">
      <dgm:prSet/>
      <dgm:spPr/>
      <dgm:t>
        <a:bodyPr/>
        <a:lstStyle/>
        <a:p>
          <a:endParaRPr lang="en-US"/>
        </a:p>
      </dgm:t>
    </dgm:pt>
    <dgm:pt modelId="{A134345D-41EA-4E0A-8898-2F957AC5B440}" type="sibTrans" cxnId="{BECEAC7A-BD9A-41AF-9772-31BBEEE63086}">
      <dgm:prSet/>
      <dgm:spPr/>
      <dgm:t>
        <a:bodyPr/>
        <a:lstStyle/>
        <a:p>
          <a:endParaRPr lang="en-US"/>
        </a:p>
      </dgm:t>
    </dgm:pt>
    <dgm:pt modelId="{C45DFC0E-94D1-45FF-96D9-91B2D702D484}">
      <dgm:prSet/>
      <dgm:spPr/>
      <dgm:t>
        <a:bodyPr/>
        <a:lstStyle/>
        <a:p>
          <a:r>
            <a:rPr lang="en-US" dirty="0" smtClean="0"/>
            <a:t>Change the environment in which decisions about resource allocation get made</a:t>
          </a:r>
        </a:p>
      </dgm:t>
    </dgm:pt>
    <dgm:pt modelId="{AD345284-1987-499F-A033-7D0DD545FECD}" type="parTrans" cxnId="{F5CA8253-C9D3-45E2-B347-256E8B6BF1AC}">
      <dgm:prSet/>
      <dgm:spPr/>
      <dgm:t>
        <a:bodyPr/>
        <a:lstStyle/>
        <a:p>
          <a:endParaRPr lang="en-US"/>
        </a:p>
      </dgm:t>
    </dgm:pt>
    <dgm:pt modelId="{994A8F69-62FF-4352-B830-3C78C71127A3}" type="sibTrans" cxnId="{F5CA8253-C9D3-45E2-B347-256E8B6BF1AC}">
      <dgm:prSet/>
      <dgm:spPr/>
      <dgm:t>
        <a:bodyPr/>
        <a:lstStyle/>
        <a:p>
          <a:endParaRPr lang="en-US"/>
        </a:p>
      </dgm:t>
    </dgm:pt>
    <dgm:pt modelId="{7EFDA2A0-EFB7-47BD-90B2-87AF7140500C}">
      <dgm:prSet/>
      <dgm:spPr/>
      <dgm:t>
        <a:bodyPr/>
        <a:lstStyle/>
        <a:p>
          <a:r>
            <a:rPr lang="en-US" dirty="0" smtClean="0"/>
            <a:t>Effective school-level decision making by school-level agents</a:t>
          </a:r>
          <a:endParaRPr lang="en-US" dirty="0"/>
        </a:p>
      </dgm:t>
    </dgm:pt>
    <dgm:pt modelId="{461CD204-3E28-4798-97D2-1C688FEEC834}" type="parTrans" cxnId="{1EADDF75-AEA5-45A8-B7D4-CA54A8F78CC8}">
      <dgm:prSet/>
      <dgm:spPr/>
      <dgm:t>
        <a:bodyPr/>
        <a:lstStyle/>
        <a:p>
          <a:endParaRPr lang="en-US"/>
        </a:p>
      </dgm:t>
    </dgm:pt>
    <dgm:pt modelId="{38EBF434-8123-45D2-85CB-47AF1F87A088}" type="sibTrans" cxnId="{1EADDF75-AEA5-45A8-B7D4-CA54A8F78CC8}">
      <dgm:prSet/>
      <dgm:spPr/>
      <dgm:t>
        <a:bodyPr/>
        <a:lstStyle/>
        <a:p>
          <a:endParaRPr lang="en-US"/>
        </a:p>
      </dgm:t>
    </dgm:pt>
    <dgm:pt modelId="{1F5DECB4-98E6-49CF-BFE9-6408B0F65EF0}" type="pres">
      <dgm:prSet presAssocID="{46707632-10DF-4D1E-87FC-C54854A65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1F973-3BA7-4DB7-BE7B-949574A619F6}" type="pres">
      <dgm:prSet presAssocID="{CB3DC599-DDA6-4A63-A876-D0AF15CCB6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F03B0-77C1-4886-A020-613622991914}" type="pres">
      <dgm:prSet presAssocID="{A134345D-41EA-4E0A-8898-2F957AC5B440}" presName="spacer" presStyleCnt="0"/>
      <dgm:spPr/>
    </dgm:pt>
    <dgm:pt modelId="{92B8E121-8282-4F6F-990B-3849F41FC610}" type="pres">
      <dgm:prSet presAssocID="{C45DFC0E-94D1-45FF-96D9-91B2D702D4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6CDDD-53A3-477A-9E8E-17907AF0E404}" type="pres">
      <dgm:prSet presAssocID="{994A8F69-62FF-4352-B830-3C78C71127A3}" presName="spacer" presStyleCnt="0"/>
      <dgm:spPr/>
    </dgm:pt>
    <dgm:pt modelId="{20DA9CB0-68CC-4CF1-AFF0-896C16D2CFC7}" type="pres">
      <dgm:prSet presAssocID="{7EFDA2A0-EFB7-47BD-90B2-87AF714050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CEAC7A-BD9A-41AF-9772-31BBEEE63086}" srcId="{46707632-10DF-4D1E-87FC-C54854A65250}" destId="{CB3DC599-DDA6-4A63-A876-D0AF15CCB6DB}" srcOrd="0" destOrd="0" parTransId="{FB05CC43-1D7F-4C0A-8D49-7A02587B42E8}" sibTransId="{A134345D-41EA-4E0A-8898-2F957AC5B440}"/>
    <dgm:cxn modelId="{EEE6748C-23C6-44DA-8CBB-6982820F2A49}" type="presOf" srcId="{7EFDA2A0-EFB7-47BD-90B2-87AF7140500C}" destId="{20DA9CB0-68CC-4CF1-AFF0-896C16D2CFC7}" srcOrd="0" destOrd="0" presId="urn:microsoft.com/office/officeart/2005/8/layout/vList2"/>
    <dgm:cxn modelId="{1BF9A1A7-E84E-4CD4-9EAA-A00AF64DBA07}" type="presOf" srcId="{CB3DC599-DDA6-4A63-A876-D0AF15CCB6DB}" destId="{1341F973-3BA7-4DB7-BE7B-949574A619F6}" srcOrd="0" destOrd="0" presId="urn:microsoft.com/office/officeart/2005/8/layout/vList2"/>
    <dgm:cxn modelId="{1EADDF75-AEA5-45A8-B7D4-CA54A8F78CC8}" srcId="{46707632-10DF-4D1E-87FC-C54854A65250}" destId="{7EFDA2A0-EFB7-47BD-90B2-87AF7140500C}" srcOrd="2" destOrd="0" parTransId="{461CD204-3E28-4798-97D2-1C688FEEC834}" sibTransId="{38EBF434-8123-45D2-85CB-47AF1F87A088}"/>
    <dgm:cxn modelId="{F5CA8253-C9D3-45E2-B347-256E8B6BF1AC}" srcId="{46707632-10DF-4D1E-87FC-C54854A65250}" destId="{C45DFC0E-94D1-45FF-96D9-91B2D702D484}" srcOrd="1" destOrd="0" parTransId="{AD345284-1987-499F-A033-7D0DD545FECD}" sibTransId="{994A8F69-62FF-4352-B830-3C78C71127A3}"/>
    <dgm:cxn modelId="{B31A9305-5403-4DFB-8D31-D8F73A1DC128}" type="presOf" srcId="{46707632-10DF-4D1E-87FC-C54854A65250}" destId="{1F5DECB4-98E6-49CF-BFE9-6408B0F65EF0}" srcOrd="0" destOrd="0" presId="urn:microsoft.com/office/officeart/2005/8/layout/vList2"/>
    <dgm:cxn modelId="{2D689F2D-E90C-4D7C-B845-AEA319D33177}" type="presOf" srcId="{C45DFC0E-94D1-45FF-96D9-91B2D702D484}" destId="{92B8E121-8282-4F6F-990B-3849F41FC610}" srcOrd="0" destOrd="0" presId="urn:microsoft.com/office/officeart/2005/8/layout/vList2"/>
    <dgm:cxn modelId="{62B30D35-0BF5-412D-90A1-157221771414}" type="presParOf" srcId="{1F5DECB4-98E6-49CF-BFE9-6408B0F65EF0}" destId="{1341F973-3BA7-4DB7-BE7B-949574A619F6}" srcOrd="0" destOrd="0" presId="urn:microsoft.com/office/officeart/2005/8/layout/vList2"/>
    <dgm:cxn modelId="{B6BBBA67-E728-4339-A6B2-90228077AFB8}" type="presParOf" srcId="{1F5DECB4-98E6-49CF-BFE9-6408B0F65EF0}" destId="{15BF03B0-77C1-4886-A020-613622991914}" srcOrd="1" destOrd="0" presId="urn:microsoft.com/office/officeart/2005/8/layout/vList2"/>
    <dgm:cxn modelId="{4DDCB69D-B403-4A11-ACF6-CC26092FA75E}" type="presParOf" srcId="{1F5DECB4-98E6-49CF-BFE9-6408B0F65EF0}" destId="{92B8E121-8282-4F6F-990B-3849F41FC610}" srcOrd="2" destOrd="0" presId="urn:microsoft.com/office/officeart/2005/8/layout/vList2"/>
    <dgm:cxn modelId="{97522650-BB7C-458F-9343-EE5099CD656C}" type="presParOf" srcId="{1F5DECB4-98E6-49CF-BFE9-6408B0F65EF0}" destId="{D6B6CDDD-53A3-477A-9E8E-17907AF0E404}" srcOrd="3" destOrd="0" presId="urn:microsoft.com/office/officeart/2005/8/layout/vList2"/>
    <dgm:cxn modelId="{3439A44A-2B74-4472-B0AC-BD0348FA7409}" type="presParOf" srcId="{1F5DECB4-98E6-49CF-BFE9-6408B0F65EF0}" destId="{20DA9CB0-68CC-4CF1-AFF0-896C16D2CF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6C510-1876-4D15-8E38-805A7E6CF1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BA1D9-78C5-4992-AC53-F65F009823B2}">
      <dgm:prSet phldrT="[Text]" custT="1"/>
      <dgm:spPr/>
      <dgm:t>
        <a:bodyPr/>
        <a:lstStyle/>
        <a:p>
          <a:r>
            <a:rPr lang="en-US" sz="3200" dirty="0" smtClean="0"/>
            <a:t>Those at local level have better information on:</a:t>
          </a:r>
          <a:endParaRPr lang="en-US" sz="3200" dirty="0"/>
        </a:p>
      </dgm:t>
    </dgm:pt>
    <dgm:pt modelId="{C9711CF6-149A-44C3-B033-E143E6C920E6}" type="parTrans" cxnId="{8184E674-40AD-41BA-9432-A88011673E08}">
      <dgm:prSet/>
      <dgm:spPr/>
      <dgm:t>
        <a:bodyPr/>
        <a:lstStyle/>
        <a:p>
          <a:endParaRPr lang="en-US"/>
        </a:p>
      </dgm:t>
    </dgm:pt>
    <dgm:pt modelId="{D4CA8FBF-3532-4058-B40D-C2289E702460}" type="sibTrans" cxnId="{8184E674-40AD-41BA-9432-A88011673E08}">
      <dgm:prSet/>
      <dgm:spPr/>
      <dgm:t>
        <a:bodyPr/>
        <a:lstStyle/>
        <a:p>
          <a:endParaRPr lang="en-US"/>
        </a:p>
      </dgm:t>
    </dgm:pt>
    <dgm:pt modelId="{D65EBC77-5FF0-40D3-87FC-B635029B8C23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School personnel </a:t>
          </a:r>
          <a:endParaRPr lang="en-US" dirty="0"/>
        </a:p>
      </dgm:t>
    </dgm:pt>
    <dgm:pt modelId="{5308D8F0-DAD3-4A36-A95B-13206B5D883A}" type="parTrans" cxnId="{8EB3CE65-E573-4082-B84E-379C4193B95C}">
      <dgm:prSet/>
      <dgm:spPr/>
      <dgm:t>
        <a:bodyPr/>
        <a:lstStyle/>
        <a:p>
          <a:endParaRPr lang="en-US"/>
        </a:p>
      </dgm:t>
    </dgm:pt>
    <dgm:pt modelId="{11284346-6B91-42DD-9875-3A423745F96B}" type="sibTrans" cxnId="{8EB3CE65-E573-4082-B84E-379C4193B95C}">
      <dgm:prSet/>
      <dgm:spPr/>
      <dgm:t>
        <a:bodyPr/>
        <a:lstStyle/>
        <a:p>
          <a:endParaRPr lang="en-US"/>
        </a:p>
      </dgm:t>
    </dgm:pt>
    <dgm:pt modelId="{0541319A-AFB5-4928-AC5E-B89F82C58752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Spending</a:t>
          </a:r>
          <a:endParaRPr lang="en-US" dirty="0"/>
        </a:p>
      </dgm:t>
    </dgm:pt>
    <dgm:pt modelId="{0F570ACC-2B1B-4703-8343-EA4C267414E6}" type="parTrans" cxnId="{93921ACE-B210-4EB8-B8DB-8F680CCAC87B}">
      <dgm:prSet/>
      <dgm:spPr/>
      <dgm:t>
        <a:bodyPr/>
        <a:lstStyle/>
        <a:p>
          <a:endParaRPr lang="en-US"/>
        </a:p>
      </dgm:t>
    </dgm:pt>
    <dgm:pt modelId="{2F7538DD-F15C-476A-BAC8-305CA0FBB2A2}" type="sibTrans" cxnId="{93921ACE-B210-4EB8-B8DB-8F680CCAC87B}">
      <dgm:prSet/>
      <dgm:spPr/>
      <dgm:t>
        <a:bodyPr/>
        <a:lstStyle/>
        <a:p>
          <a:endParaRPr lang="en-US"/>
        </a:p>
      </dgm:t>
    </dgm:pt>
    <dgm:pt modelId="{D4BF0A3B-8D0A-46B6-9371-FF6153E1A048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Resource mobilization</a:t>
          </a:r>
          <a:endParaRPr lang="en-US" dirty="0"/>
        </a:p>
      </dgm:t>
    </dgm:pt>
    <dgm:pt modelId="{2DA19A5A-A1E5-46C3-B434-7DB1FFACE167}" type="parTrans" cxnId="{68164821-B57B-4F57-B7EC-888187F3F8DB}">
      <dgm:prSet/>
      <dgm:spPr/>
      <dgm:t>
        <a:bodyPr/>
        <a:lstStyle/>
        <a:p>
          <a:endParaRPr lang="en-US"/>
        </a:p>
      </dgm:t>
    </dgm:pt>
    <dgm:pt modelId="{E2D58767-25E8-43E2-8CD0-8A597AD969D8}" type="sibTrans" cxnId="{68164821-B57B-4F57-B7EC-888187F3F8DB}">
      <dgm:prSet/>
      <dgm:spPr/>
      <dgm:t>
        <a:bodyPr/>
        <a:lstStyle/>
        <a:p>
          <a:endParaRPr lang="en-US"/>
        </a:p>
      </dgm:t>
    </dgm:pt>
    <dgm:pt modelId="{03F6E271-3BE5-4D37-BC8E-BE7A6C024511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Changes in educational process</a:t>
          </a:r>
          <a:endParaRPr lang="en-US" dirty="0"/>
        </a:p>
      </dgm:t>
    </dgm:pt>
    <dgm:pt modelId="{C7521704-37D2-4CB2-8861-A6BCFB3C4749}" type="parTrans" cxnId="{177D99C4-C9B1-42F3-AB84-03A37FA3198C}">
      <dgm:prSet/>
      <dgm:spPr/>
      <dgm:t>
        <a:bodyPr/>
        <a:lstStyle/>
        <a:p>
          <a:endParaRPr lang="en-US"/>
        </a:p>
      </dgm:t>
    </dgm:pt>
    <dgm:pt modelId="{578DD7C2-CA96-40D5-B943-85CC817F7735}" type="sibTrans" cxnId="{177D99C4-C9B1-42F3-AB84-03A37FA3198C}">
      <dgm:prSet/>
      <dgm:spPr/>
      <dgm:t>
        <a:bodyPr/>
        <a:lstStyle/>
        <a:p>
          <a:endParaRPr lang="en-US"/>
        </a:p>
      </dgm:t>
    </dgm:pt>
    <dgm:pt modelId="{4BA39262-3BAD-4886-9CA9-7760DCCAD4F9}" type="pres">
      <dgm:prSet presAssocID="{E1D6C510-1876-4D15-8E38-805A7E6CF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F21461-9BE5-49CF-B5AA-F8632B3A7FBC}" type="pres">
      <dgm:prSet presAssocID="{0BCBA1D9-78C5-4992-AC53-F65F009823B2}" presName="thickLine" presStyleLbl="alignNode1" presStyleIdx="0" presStyleCnt="1"/>
      <dgm:spPr/>
    </dgm:pt>
    <dgm:pt modelId="{D0F77BAC-A4C6-485E-AB5B-48815429EF36}" type="pres">
      <dgm:prSet presAssocID="{0BCBA1D9-78C5-4992-AC53-F65F009823B2}" presName="horz1" presStyleCnt="0"/>
      <dgm:spPr/>
    </dgm:pt>
    <dgm:pt modelId="{148FE73B-BCD0-4C45-89DF-55984A208599}" type="pres">
      <dgm:prSet presAssocID="{0BCBA1D9-78C5-4992-AC53-F65F009823B2}" presName="tx1" presStyleLbl="revTx" presStyleIdx="0" presStyleCnt="5" custScaleX="287500"/>
      <dgm:spPr/>
      <dgm:t>
        <a:bodyPr/>
        <a:lstStyle/>
        <a:p>
          <a:endParaRPr lang="en-US"/>
        </a:p>
      </dgm:t>
    </dgm:pt>
    <dgm:pt modelId="{F767DE60-A875-4210-B0AC-9C4A291DA6B7}" type="pres">
      <dgm:prSet presAssocID="{0BCBA1D9-78C5-4992-AC53-F65F009823B2}" presName="vert1" presStyleCnt="0"/>
      <dgm:spPr/>
    </dgm:pt>
    <dgm:pt modelId="{82CA3BFE-61D4-4207-98A0-029A18F54B6B}" type="pres">
      <dgm:prSet presAssocID="{D65EBC77-5FF0-40D3-87FC-B635029B8C23}" presName="vertSpace2a" presStyleCnt="0"/>
      <dgm:spPr/>
    </dgm:pt>
    <dgm:pt modelId="{03E25FB5-64FC-4E67-8207-AE79715C5746}" type="pres">
      <dgm:prSet presAssocID="{D65EBC77-5FF0-40D3-87FC-B635029B8C23}" presName="horz2" presStyleCnt="0"/>
      <dgm:spPr/>
    </dgm:pt>
    <dgm:pt modelId="{B638EDBB-D3CE-4DF9-9709-3029CBA66687}" type="pres">
      <dgm:prSet presAssocID="{D65EBC77-5FF0-40D3-87FC-B635029B8C23}" presName="horzSpace2" presStyleCnt="0"/>
      <dgm:spPr/>
    </dgm:pt>
    <dgm:pt modelId="{FBA68C77-1EC8-4243-88A6-3A0483AB92BB}" type="pres">
      <dgm:prSet presAssocID="{D65EBC77-5FF0-40D3-87FC-B635029B8C23}" presName="tx2" presStyleLbl="revTx" presStyleIdx="1" presStyleCnt="5"/>
      <dgm:spPr/>
      <dgm:t>
        <a:bodyPr/>
        <a:lstStyle/>
        <a:p>
          <a:endParaRPr lang="en-US"/>
        </a:p>
      </dgm:t>
    </dgm:pt>
    <dgm:pt modelId="{E7B5E5BA-ED91-4AF1-B601-5944399160BB}" type="pres">
      <dgm:prSet presAssocID="{D65EBC77-5FF0-40D3-87FC-B635029B8C23}" presName="vert2" presStyleCnt="0"/>
      <dgm:spPr/>
    </dgm:pt>
    <dgm:pt modelId="{1CC8528B-9C90-461E-A936-295AC2CAF769}" type="pres">
      <dgm:prSet presAssocID="{D65EBC77-5FF0-40D3-87FC-B635029B8C23}" presName="thinLine2b" presStyleLbl="callout" presStyleIdx="0" presStyleCnt="4"/>
      <dgm:spPr/>
    </dgm:pt>
    <dgm:pt modelId="{4CB18A83-FD84-4913-960F-85D155946860}" type="pres">
      <dgm:prSet presAssocID="{D65EBC77-5FF0-40D3-87FC-B635029B8C23}" presName="vertSpace2b" presStyleCnt="0"/>
      <dgm:spPr/>
    </dgm:pt>
    <dgm:pt modelId="{92DA9288-456D-4A5E-853D-752A7BBE950A}" type="pres">
      <dgm:prSet presAssocID="{0541319A-AFB5-4928-AC5E-B89F82C58752}" presName="horz2" presStyleCnt="0"/>
      <dgm:spPr/>
    </dgm:pt>
    <dgm:pt modelId="{425D09BB-0A82-42A0-8B0E-DF0F66F22848}" type="pres">
      <dgm:prSet presAssocID="{0541319A-AFB5-4928-AC5E-B89F82C58752}" presName="horzSpace2" presStyleCnt="0"/>
      <dgm:spPr/>
    </dgm:pt>
    <dgm:pt modelId="{E9CF40AC-D593-46E7-9469-4C5DBAE472E3}" type="pres">
      <dgm:prSet presAssocID="{0541319A-AFB5-4928-AC5E-B89F82C58752}" presName="tx2" presStyleLbl="revTx" presStyleIdx="2" presStyleCnt="5"/>
      <dgm:spPr/>
      <dgm:t>
        <a:bodyPr/>
        <a:lstStyle/>
        <a:p>
          <a:endParaRPr lang="en-US"/>
        </a:p>
      </dgm:t>
    </dgm:pt>
    <dgm:pt modelId="{1A2D0969-712B-489B-8E9F-18891F00F739}" type="pres">
      <dgm:prSet presAssocID="{0541319A-AFB5-4928-AC5E-B89F82C58752}" presName="vert2" presStyleCnt="0"/>
      <dgm:spPr/>
    </dgm:pt>
    <dgm:pt modelId="{578C773E-4B9C-45B0-8D8B-B1550B2B4227}" type="pres">
      <dgm:prSet presAssocID="{0541319A-AFB5-4928-AC5E-B89F82C58752}" presName="thinLine2b" presStyleLbl="callout" presStyleIdx="1" presStyleCnt="4"/>
      <dgm:spPr/>
    </dgm:pt>
    <dgm:pt modelId="{7D08CC54-221A-44D7-96F3-FBDDBBB9E045}" type="pres">
      <dgm:prSet presAssocID="{0541319A-AFB5-4928-AC5E-B89F82C58752}" presName="vertSpace2b" presStyleCnt="0"/>
      <dgm:spPr/>
    </dgm:pt>
    <dgm:pt modelId="{42658220-AF41-4633-917E-89928711BDCD}" type="pres">
      <dgm:prSet presAssocID="{03F6E271-3BE5-4D37-BC8E-BE7A6C024511}" presName="horz2" presStyleCnt="0"/>
      <dgm:spPr/>
    </dgm:pt>
    <dgm:pt modelId="{32951D19-5553-41CF-B50A-17E62818086E}" type="pres">
      <dgm:prSet presAssocID="{03F6E271-3BE5-4D37-BC8E-BE7A6C024511}" presName="horzSpace2" presStyleCnt="0"/>
      <dgm:spPr/>
    </dgm:pt>
    <dgm:pt modelId="{7A41DADB-9652-4523-9DEF-BCB23AE9911F}" type="pres">
      <dgm:prSet presAssocID="{03F6E271-3BE5-4D37-BC8E-BE7A6C024511}" presName="tx2" presStyleLbl="revTx" presStyleIdx="3" presStyleCnt="5"/>
      <dgm:spPr/>
      <dgm:t>
        <a:bodyPr/>
        <a:lstStyle/>
        <a:p>
          <a:endParaRPr lang="en-US"/>
        </a:p>
      </dgm:t>
    </dgm:pt>
    <dgm:pt modelId="{12A94836-BD4A-47C6-81A7-6DA868FC529A}" type="pres">
      <dgm:prSet presAssocID="{03F6E271-3BE5-4D37-BC8E-BE7A6C024511}" presName="vert2" presStyleCnt="0"/>
      <dgm:spPr/>
    </dgm:pt>
    <dgm:pt modelId="{3D5C0037-3B9C-412F-AC9F-40BF871EF061}" type="pres">
      <dgm:prSet presAssocID="{03F6E271-3BE5-4D37-BC8E-BE7A6C024511}" presName="thinLine2b" presStyleLbl="callout" presStyleIdx="2" presStyleCnt="4"/>
      <dgm:spPr/>
    </dgm:pt>
    <dgm:pt modelId="{B853CE2A-5653-48F2-9979-EF1EEBA889A3}" type="pres">
      <dgm:prSet presAssocID="{03F6E271-3BE5-4D37-BC8E-BE7A6C024511}" presName="vertSpace2b" presStyleCnt="0"/>
      <dgm:spPr/>
    </dgm:pt>
    <dgm:pt modelId="{B908381B-60D1-4A24-A848-EA1E8F4A07A3}" type="pres">
      <dgm:prSet presAssocID="{D4BF0A3B-8D0A-46B6-9371-FF6153E1A048}" presName="horz2" presStyleCnt="0"/>
      <dgm:spPr/>
    </dgm:pt>
    <dgm:pt modelId="{B29C11CA-1687-43AE-9D9B-2C45283266CE}" type="pres">
      <dgm:prSet presAssocID="{D4BF0A3B-8D0A-46B6-9371-FF6153E1A048}" presName="horzSpace2" presStyleCnt="0"/>
      <dgm:spPr/>
    </dgm:pt>
    <dgm:pt modelId="{EF4BD670-A7CF-4976-B9D3-268C50E27F7D}" type="pres">
      <dgm:prSet presAssocID="{D4BF0A3B-8D0A-46B6-9371-FF6153E1A048}" presName="tx2" presStyleLbl="revTx" presStyleIdx="4" presStyleCnt="5"/>
      <dgm:spPr/>
      <dgm:t>
        <a:bodyPr/>
        <a:lstStyle/>
        <a:p>
          <a:endParaRPr lang="en-US"/>
        </a:p>
      </dgm:t>
    </dgm:pt>
    <dgm:pt modelId="{180A031F-97BF-444E-82F0-260255C66E41}" type="pres">
      <dgm:prSet presAssocID="{D4BF0A3B-8D0A-46B6-9371-FF6153E1A048}" presName="vert2" presStyleCnt="0"/>
      <dgm:spPr/>
    </dgm:pt>
    <dgm:pt modelId="{C3B4E6E2-3C06-426F-BE6A-A629F17A9981}" type="pres">
      <dgm:prSet presAssocID="{D4BF0A3B-8D0A-46B6-9371-FF6153E1A048}" presName="thinLine2b" presStyleLbl="callout" presStyleIdx="3" presStyleCnt="4"/>
      <dgm:spPr/>
    </dgm:pt>
    <dgm:pt modelId="{70A2876F-AF77-4EFA-BF30-79215236FCF7}" type="pres">
      <dgm:prSet presAssocID="{D4BF0A3B-8D0A-46B6-9371-FF6153E1A048}" presName="vertSpace2b" presStyleCnt="0"/>
      <dgm:spPr/>
    </dgm:pt>
  </dgm:ptLst>
  <dgm:cxnLst>
    <dgm:cxn modelId="{8EB3CE65-E573-4082-B84E-379C4193B95C}" srcId="{0BCBA1D9-78C5-4992-AC53-F65F009823B2}" destId="{D65EBC77-5FF0-40D3-87FC-B635029B8C23}" srcOrd="0" destOrd="0" parTransId="{5308D8F0-DAD3-4A36-A95B-13206B5D883A}" sibTransId="{11284346-6B91-42DD-9875-3A423745F96B}"/>
    <dgm:cxn modelId="{68164821-B57B-4F57-B7EC-888187F3F8DB}" srcId="{0BCBA1D9-78C5-4992-AC53-F65F009823B2}" destId="{D4BF0A3B-8D0A-46B6-9371-FF6153E1A048}" srcOrd="3" destOrd="0" parTransId="{2DA19A5A-A1E5-46C3-B434-7DB1FFACE167}" sibTransId="{E2D58767-25E8-43E2-8CD0-8A597AD969D8}"/>
    <dgm:cxn modelId="{8184E674-40AD-41BA-9432-A88011673E08}" srcId="{E1D6C510-1876-4D15-8E38-805A7E6CF183}" destId="{0BCBA1D9-78C5-4992-AC53-F65F009823B2}" srcOrd="0" destOrd="0" parTransId="{C9711CF6-149A-44C3-B033-E143E6C920E6}" sibTransId="{D4CA8FBF-3532-4058-B40D-C2289E702460}"/>
    <dgm:cxn modelId="{BBC7268F-8EB4-4430-BEC7-C7A67F36836E}" type="presOf" srcId="{0541319A-AFB5-4928-AC5E-B89F82C58752}" destId="{E9CF40AC-D593-46E7-9469-4C5DBAE472E3}" srcOrd="0" destOrd="0" presId="urn:microsoft.com/office/officeart/2008/layout/LinedList"/>
    <dgm:cxn modelId="{7813AF0A-E1FB-4D0B-B077-53706B572FE6}" type="presOf" srcId="{03F6E271-3BE5-4D37-BC8E-BE7A6C024511}" destId="{7A41DADB-9652-4523-9DEF-BCB23AE9911F}" srcOrd="0" destOrd="0" presId="urn:microsoft.com/office/officeart/2008/layout/LinedList"/>
    <dgm:cxn modelId="{F46838A9-A0A3-4579-9928-3D4F4D229C39}" type="presOf" srcId="{E1D6C510-1876-4D15-8E38-805A7E6CF183}" destId="{4BA39262-3BAD-4886-9CA9-7760DCCAD4F9}" srcOrd="0" destOrd="0" presId="urn:microsoft.com/office/officeart/2008/layout/LinedList"/>
    <dgm:cxn modelId="{98C0BC23-EE04-4AB0-9D28-9AE5C9B090F5}" type="presOf" srcId="{D65EBC77-5FF0-40D3-87FC-B635029B8C23}" destId="{FBA68C77-1EC8-4243-88A6-3A0483AB92BB}" srcOrd="0" destOrd="0" presId="urn:microsoft.com/office/officeart/2008/layout/LinedList"/>
    <dgm:cxn modelId="{E5362122-A55B-4254-AD37-9F2580371DCE}" type="presOf" srcId="{D4BF0A3B-8D0A-46B6-9371-FF6153E1A048}" destId="{EF4BD670-A7CF-4976-B9D3-268C50E27F7D}" srcOrd="0" destOrd="0" presId="urn:microsoft.com/office/officeart/2008/layout/LinedList"/>
    <dgm:cxn modelId="{177D99C4-C9B1-42F3-AB84-03A37FA3198C}" srcId="{0BCBA1D9-78C5-4992-AC53-F65F009823B2}" destId="{03F6E271-3BE5-4D37-BC8E-BE7A6C024511}" srcOrd="2" destOrd="0" parTransId="{C7521704-37D2-4CB2-8861-A6BCFB3C4749}" sibTransId="{578DD7C2-CA96-40D5-B943-85CC817F7735}"/>
    <dgm:cxn modelId="{93921ACE-B210-4EB8-B8DB-8F680CCAC87B}" srcId="{0BCBA1D9-78C5-4992-AC53-F65F009823B2}" destId="{0541319A-AFB5-4928-AC5E-B89F82C58752}" srcOrd="1" destOrd="0" parTransId="{0F570ACC-2B1B-4703-8343-EA4C267414E6}" sibTransId="{2F7538DD-F15C-476A-BAC8-305CA0FBB2A2}"/>
    <dgm:cxn modelId="{D0001DD7-B301-44E8-A4CA-9A584ACBFC9B}" type="presOf" srcId="{0BCBA1D9-78C5-4992-AC53-F65F009823B2}" destId="{148FE73B-BCD0-4C45-89DF-55984A208599}" srcOrd="0" destOrd="0" presId="urn:microsoft.com/office/officeart/2008/layout/LinedList"/>
    <dgm:cxn modelId="{DF4050B7-5A81-43C2-9289-D3FED273767E}" type="presParOf" srcId="{4BA39262-3BAD-4886-9CA9-7760DCCAD4F9}" destId="{44F21461-9BE5-49CF-B5AA-F8632B3A7FBC}" srcOrd="0" destOrd="0" presId="urn:microsoft.com/office/officeart/2008/layout/LinedList"/>
    <dgm:cxn modelId="{B7B4173E-76CD-43A4-9245-68636DD803BA}" type="presParOf" srcId="{4BA39262-3BAD-4886-9CA9-7760DCCAD4F9}" destId="{D0F77BAC-A4C6-485E-AB5B-48815429EF36}" srcOrd="1" destOrd="0" presId="urn:microsoft.com/office/officeart/2008/layout/LinedList"/>
    <dgm:cxn modelId="{3D743E64-CB17-4E5F-B520-48D6CA0A870B}" type="presParOf" srcId="{D0F77BAC-A4C6-485E-AB5B-48815429EF36}" destId="{148FE73B-BCD0-4C45-89DF-55984A208599}" srcOrd="0" destOrd="0" presId="urn:microsoft.com/office/officeart/2008/layout/LinedList"/>
    <dgm:cxn modelId="{CFDBF06D-E1A7-49CD-91D1-CB94DA291485}" type="presParOf" srcId="{D0F77BAC-A4C6-485E-AB5B-48815429EF36}" destId="{F767DE60-A875-4210-B0AC-9C4A291DA6B7}" srcOrd="1" destOrd="0" presId="urn:microsoft.com/office/officeart/2008/layout/LinedList"/>
    <dgm:cxn modelId="{00ED24B8-818F-4F40-AAF0-BF0906FC3549}" type="presParOf" srcId="{F767DE60-A875-4210-B0AC-9C4A291DA6B7}" destId="{82CA3BFE-61D4-4207-98A0-029A18F54B6B}" srcOrd="0" destOrd="0" presId="urn:microsoft.com/office/officeart/2008/layout/LinedList"/>
    <dgm:cxn modelId="{EB434CEE-E88C-4066-A0EB-204AA40807E4}" type="presParOf" srcId="{F767DE60-A875-4210-B0AC-9C4A291DA6B7}" destId="{03E25FB5-64FC-4E67-8207-AE79715C5746}" srcOrd="1" destOrd="0" presId="urn:microsoft.com/office/officeart/2008/layout/LinedList"/>
    <dgm:cxn modelId="{B0F33AD6-40D0-4BBC-96CA-400700019C13}" type="presParOf" srcId="{03E25FB5-64FC-4E67-8207-AE79715C5746}" destId="{B638EDBB-D3CE-4DF9-9709-3029CBA66687}" srcOrd="0" destOrd="0" presId="urn:microsoft.com/office/officeart/2008/layout/LinedList"/>
    <dgm:cxn modelId="{99EEBB6F-0D7F-451C-AE97-5CEEB936DBB9}" type="presParOf" srcId="{03E25FB5-64FC-4E67-8207-AE79715C5746}" destId="{FBA68C77-1EC8-4243-88A6-3A0483AB92BB}" srcOrd="1" destOrd="0" presId="urn:microsoft.com/office/officeart/2008/layout/LinedList"/>
    <dgm:cxn modelId="{BCCEED5B-1ED1-4868-9A09-090ECA6CEE98}" type="presParOf" srcId="{03E25FB5-64FC-4E67-8207-AE79715C5746}" destId="{E7B5E5BA-ED91-4AF1-B601-5944399160BB}" srcOrd="2" destOrd="0" presId="urn:microsoft.com/office/officeart/2008/layout/LinedList"/>
    <dgm:cxn modelId="{03895F54-5BBC-4162-BB89-851761C2DBDE}" type="presParOf" srcId="{F767DE60-A875-4210-B0AC-9C4A291DA6B7}" destId="{1CC8528B-9C90-461E-A936-295AC2CAF769}" srcOrd="2" destOrd="0" presId="urn:microsoft.com/office/officeart/2008/layout/LinedList"/>
    <dgm:cxn modelId="{8B3A41E8-3942-4B24-A29E-14BC57B7F204}" type="presParOf" srcId="{F767DE60-A875-4210-B0AC-9C4A291DA6B7}" destId="{4CB18A83-FD84-4913-960F-85D155946860}" srcOrd="3" destOrd="0" presId="urn:microsoft.com/office/officeart/2008/layout/LinedList"/>
    <dgm:cxn modelId="{1480D88A-89F3-456A-97C5-B3C6FD73E418}" type="presParOf" srcId="{F767DE60-A875-4210-B0AC-9C4A291DA6B7}" destId="{92DA9288-456D-4A5E-853D-752A7BBE950A}" srcOrd="4" destOrd="0" presId="urn:microsoft.com/office/officeart/2008/layout/LinedList"/>
    <dgm:cxn modelId="{F7F6613E-9041-4775-A1A2-8477E513CF4C}" type="presParOf" srcId="{92DA9288-456D-4A5E-853D-752A7BBE950A}" destId="{425D09BB-0A82-42A0-8B0E-DF0F66F22848}" srcOrd="0" destOrd="0" presId="urn:microsoft.com/office/officeart/2008/layout/LinedList"/>
    <dgm:cxn modelId="{B60F90AD-F147-4E79-A259-36EE54DAE49C}" type="presParOf" srcId="{92DA9288-456D-4A5E-853D-752A7BBE950A}" destId="{E9CF40AC-D593-46E7-9469-4C5DBAE472E3}" srcOrd="1" destOrd="0" presId="urn:microsoft.com/office/officeart/2008/layout/LinedList"/>
    <dgm:cxn modelId="{31BBDD06-985A-438D-BAA7-A8AE5DCE8BBD}" type="presParOf" srcId="{92DA9288-456D-4A5E-853D-752A7BBE950A}" destId="{1A2D0969-712B-489B-8E9F-18891F00F739}" srcOrd="2" destOrd="0" presId="urn:microsoft.com/office/officeart/2008/layout/LinedList"/>
    <dgm:cxn modelId="{8C26082E-3298-49C2-8271-5DD933295DE4}" type="presParOf" srcId="{F767DE60-A875-4210-B0AC-9C4A291DA6B7}" destId="{578C773E-4B9C-45B0-8D8B-B1550B2B4227}" srcOrd="5" destOrd="0" presId="urn:microsoft.com/office/officeart/2008/layout/LinedList"/>
    <dgm:cxn modelId="{FFB9FE54-C04B-46BC-A510-18976F3605E6}" type="presParOf" srcId="{F767DE60-A875-4210-B0AC-9C4A291DA6B7}" destId="{7D08CC54-221A-44D7-96F3-FBDDBBB9E045}" srcOrd="6" destOrd="0" presId="urn:microsoft.com/office/officeart/2008/layout/LinedList"/>
    <dgm:cxn modelId="{A1D765CC-0977-4FE5-9D2A-318009394BC3}" type="presParOf" srcId="{F767DE60-A875-4210-B0AC-9C4A291DA6B7}" destId="{42658220-AF41-4633-917E-89928711BDCD}" srcOrd="7" destOrd="0" presId="urn:microsoft.com/office/officeart/2008/layout/LinedList"/>
    <dgm:cxn modelId="{248CC4A1-4E98-4688-8D3D-724F08733C0A}" type="presParOf" srcId="{42658220-AF41-4633-917E-89928711BDCD}" destId="{32951D19-5553-41CF-B50A-17E62818086E}" srcOrd="0" destOrd="0" presId="urn:microsoft.com/office/officeart/2008/layout/LinedList"/>
    <dgm:cxn modelId="{F06DF77F-411B-442C-B58D-34B98DA4EFFD}" type="presParOf" srcId="{42658220-AF41-4633-917E-89928711BDCD}" destId="{7A41DADB-9652-4523-9DEF-BCB23AE9911F}" srcOrd="1" destOrd="0" presId="urn:microsoft.com/office/officeart/2008/layout/LinedList"/>
    <dgm:cxn modelId="{E87DB465-0B4C-4D40-BBD3-864143A8195B}" type="presParOf" srcId="{42658220-AF41-4633-917E-89928711BDCD}" destId="{12A94836-BD4A-47C6-81A7-6DA868FC529A}" srcOrd="2" destOrd="0" presId="urn:microsoft.com/office/officeart/2008/layout/LinedList"/>
    <dgm:cxn modelId="{2549824C-02FF-485B-A906-4E2CF7F7B060}" type="presParOf" srcId="{F767DE60-A875-4210-B0AC-9C4A291DA6B7}" destId="{3D5C0037-3B9C-412F-AC9F-40BF871EF061}" srcOrd="8" destOrd="0" presId="urn:microsoft.com/office/officeart/2008/layout/LinedList"/>
    <dgm:cxn modelId="{CF6C15CA-6643-4C30-8DCC-4D305827582B}" type="presParOf" srcId="{F767DE60-A875-4210-B0AC-9C4A291DA6B7}" destId="{B853CE2A-5653-48F2-9979-EF1EEBA889A3}" srcOrd="9" destOrd="0" presId="urn:microsoft.com/office/officeart/2008/layout/LinedList"/>
    <dgm:cxn modelId="{79519A77-5659-46B6-AE98-D5363C18D635}" type="presParOf" srcId="{F767DE60-A875-4210-B0AC-9C4A291DA6B7}" destId="{B908381B-60D1-4A24-A848-EA1E8F4A07A3}" srcOrd="10" destOrd="0" presId="urn:microsoft.com/office/officeart/2008/layout/LinedList"/>
    <dgm:cxn modelId="{D05959E3-A534-402D-BF43-D61C1EFD02A9}" type="presParOf" srcId="{B908381B-60D1-4A24-A848-EA1E8F4A07A3}" destId="{B29C11CA-1687-43AE-9D9B-2C45283266CE}" srcOrd="0" destOrd="0" presId="urn:microsoft.com/office/officeart/2008/layout/LinedList"/>
    <dgm:cxn modelId="{7307A620-7A63-4106-87B1-7AF17A4E595F}" type="presParOf" srcId="{B908381B-60D1-4A24-A848-EA1E8F4A07A3}" destId="{EF4BD670-A7CF-4976-B9D3-268C50E27F7D}" srcOrd="1" destOrd="0" presId="urn:microsoft.com/office/officeart/2008/layout/LinedList"/>
    <dgm:cxn modelId="{6107EA22-8692-4F9B-BA93-A20B1C2BD9D2}" type="presParOf" srcId="{B908381B-60D1-4A24-A848-EA1E8F4A07A3}" destId="{180A031F-97BF-444E-82F0-260255C66E41}" srcOrd="2" destOrd="0" presId="urn:microsoft.com/office/officeart/2008/layout/LinedList"/>
    <dgm:cxn modelId="{F906892F-0D0C-4AD6-9365-91A7A8016619}" type="presParOf" srcId="{F767DE60-A875-4210-B0AC-9C4A291DA6B7}" destId="{C3B4E6E2-3C06-426F-BE6A-A629F17A9981}" srcOrd="11" destOrd="0" presId="urn:microsoft.com/office/officeart/2008/layout/LinedList"/>
    <dgm:cxn modelId="{DDC4EF82-1B09-4C30-AF18-752AFF0879D4}" type="presParOf" srcId="{F767DE60-A875-4210-B0AC-9C4A291DA6B7}" destId="{70A2876F-AF77-4EFA-BF30-79215236FCF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D032-3743-45D5-B0DF-B16877EF26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8F25B-E3D8-4516-AF50-EF3D0A3002BE}">
      <dgm:prSet phldrT="[Text]" custT="1"/>
      <dgm:spPr/>
      <dgm:t>
        <a:bodyPr/>
        <a:lstStyle/>
        <a:p>
          <a:r>
            <a:rPr lang="en-US" altLang="ko-KR" sz="3200" dirty="0" smtClean="0">
              <a:ea typeface="굴림" pitchFamily="34" charset="-127"/>
            </a:rPr>
            <a:t>More involvement by parents implies accountability by:</a:t>
          </a:r>
          <a:endParaRPr lang="en-US" sz="3200" dirty="0"/>
        </a:p>
      </dgm:t>
    </dgm:pt>
    <dgm:pt modelId="{4CA67E3C-DF94-4284-BC40-8B2A05F48A9C}" type="parTrans" cxnId="{F0987489-FAAA-4EA7-A2CA-5370704EBA91}">
      <dgm:prSet/>
      <dgm:spPr/>
      <dgm:t>
        <a:bodyPr/>
        <a:lstStyle/>
        <a:p>
          <a:endParaRPr lang="en-US"/>
        </a:p>
      </dgm:t>
    </dgm:pt>
    <dgm:pt modelId="{1E35FB10-CD8B-4D57-BF2D-61A8F732F7D9}" type="sibTrans" cxnId="{F0987489-FAAA-4EA7-A2CA-5370704EBA91}">
      <dgm:prSet/>
      <dgm:spPr/>
      <dgm:t>
        <a:bodyPr/>
        <a:lstStyle/>
        <a:p>
          <a:endParaRPr lang="en-US"/>
        </a:p>
      </dgm:t>
    </dgm:pt>
    <dgm:pt modelId="{B8D6F831-5987-442C-B38A-26E111D62FAB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Direct involvement of parents in school</a:t>
          </a:r>
          <a:endParaRPr lang="en-US" dirty="0"/>
        </a:p>
      </dgm:t>
    </dgm:pt>
    <dgm:pt modelId="{FD00077E-9672-4EE1-BADD-54FCBE2345A3}" type="parTrans" cxnId="{F3C9C905-9742-4DE8-8577-068A31D78CCE}">
      <dgm:prSet/>
      <dgm:spPr/>
      <dgm:t>
        <a:bodyPr/>
        <a:lstStyle/>
        <a:p>
          <a:endParaRPr lang="en-US"/>
        </a:p>
      </dgm:t>
    </dgm:pt>
    <dgm:pt modelId="{87185F5E-CC7C-4F9F-897B-23DB5A52E5E4}" type="sibTrans" cxnId="{F3C9C905-9742-4DE8-8577-068A31D78CCE}">
      <dgm:prSet/>
      <dgm:spPr/>
      <dgm:t>
        <a:bodyPr/>
        <a:lstStyle/>
        <a:p>
          <a:endParaRPr lang="en-US"/>
        </a:p>
      </dgm:t>
    </dgm:pt>
    <dgm:pt modelId="{D1E1105C-DE0C-483B-B525-A1993536A8D7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Links between parental involvement and decisions </a:t>
          </a:r>
          <a:endParaRPr lang="en-US" dirty="0"/>
        </a:p>
      </dgm:t>
    </dgm:pt>
    <dgm:pt modelId="{DC03C1C1-EDCE-4AB1-8879-55F624556008}" type="parTrans" cxnId="{05846AA9-FE3D-4A13-8B25-322835876947}">
      <dgm:prSet/>
      <dgm:spPr/>
      <dgm:t>
        <a:bodyPr/>
        <a:lstStyle/>
        <a:p>
          <a:endParaRPr lang="en-US"/>
        </a:p>
      </dgm:t>
    </dgm:pt>
    <dgm:pt modelId="{42F6E5D5-AA57-4CB3-9530-900F1D39B027}" type="sibTrans" cxnId="{05846AA9-FE3D-4A13-8B25-322835876947}">
      <dgm:prSet/>
      <dgm:spPr/>
      <dgm:t>
        <a:bodyPr/>
        <a:lstStyle/>
        <a:p>
          <a:endParaRPr lang="en-US"/>
        </a:p>
      </dgm:t>
    </dgm:pt>
    <dgm:pt modelId="{280F5B87-77C4-4E2B-8113-9F43E22ED3E3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Changes in accounting </a:t>
          </a:r>
          <a:endParaRPr lang="en-US" dirty="0"/>
        </a:p>
      </dgm:t>
    </dgm:pt>
    <dgm:pt modelId="{3B011810-6757-41EC-BBBD-6D9E79C69DBC}" type="parTrans" cxnId="{87F49C68-EB11-4C37-9A86-F7AA2C1BD54B}">
      <dgm:prSet/>
      <dgm:spPr/>
      <dgm:t>
        <a:bodyPr/>
        <a:lstStyle/>
        <a:p>
          <a:endParaRPr lang="en-US"/>
        </a:p>
      </dgm:t>
    </dgm:pt>
    <dgm:pt modelId="{9AEA4A56-6EED-4E00-A57A-D7D6D270BF30}" type="sibTrans" cxnId="{87F49C68-EB11-4C37-9A86-F7AA2C1BD54B}">
      <dgm:prSet/>
      <dgm:spPr/>
      <dgm:t>
        <a:bodyPr/>
        <a:lstStyle/>
        <a:p>
          <a:endParaRPr lang="en-US"/>
        </a:p>
      </dgm:t>
    </dgm:pt>
    <dgm:pt modelId="{D80A1277-67ED-463C-BE0E-6D63575AAE24}">
      <dgm:prSet phldrT="[Text]"/>
      <dgm:spPr/>
      <dgm:t>
        <a:bodyPr/>
        <a:lstStyle/>
        <a:p>
          <a:r>
            <a:rPr lang="en-US" altLang="ko-KR" dirty="0" smtClean="0">
              <a:ea typeface="굴림" pitchFamily="34" charset="-127"/>
            </a:rPr>
            <a:t>Changes in school climate</a:t>
          </a:r>
          <a:endParaRPr lang="en-US" dirty="0"/>
        </a:p>
      </dgm:t>
    </dgm:pt>
    <dgm:pt modelId="{CF73F501-5C67-4482-8D9B-3523A127BD08}" type="parTrans" cxnId="{28BB608D-002F-4A27-B096-7A3A4FD87ECC}">
      <dgm:prSet/>
      <dgm:spPr/>
      <dgm:t>
        <a:bodyPr/>
        <a:lstStyle/>
        <a:p>
          <a:endParaRPr lang="en-US"/>
        </a:p>
      </dgm:t>
    </dgm:pt>
    <dgm:pt modelId="{71042EAD-E8A0-46B6-854C-4E1E4264A792}" type="sibTrans" cxnId="{28BB608D-002F-4A27-B096-7A3A4FD87ECC}">
      <dgm:prSet/>
      <dgm:spPr/>
      <dgm:t>
        <a:bodyPr/>
        <a:lstStyle/>
        <a:p>
          <a:endParaRPr lang="en-US"/>
        </a:p>
      </dgm:t>
    </dgm:pt>
    <dgm:pt modelId="{CAB381EB-0974-4340-8E5F-27EE21F56693}" type="pres">
      <dgm:prSet presAssocID="{0D6BD032-3743-45D5-B0DF-B16877EF26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13324C-1106-4EBE-9369-E17E16F13EA5}" type="pres">
      <dgm:prSet presAssocID="{2B38F25B-E3D8-4516-AF50-EF3D0A3002BE}" presName="thickLine" presStyleLbl="alignNode1" presStyleIdx="0" presStyleCnt="1"/>
      <dgm:spPr/>
    </dgm:pt>
    <dgm:pt modelId="{DB101EA4-00B8-44F3-ADDC-A247DE7A725A}" type="pres">
      <dgm:prSet presAssocID="{2B38F25B-E3D8-4516-AF50-EF3D0A3002BE}" presName="horz1" presStyleCnt="0"/>
      <dgm:spPr/>
    </dgm:pt>
    <dgm:pt modelId="{AE77F499-95DE-4523-8B12-DD292CDF977C}" type="pres">
      <dgm:prSet presAssocID="{2B38F25B-E3D8-4516-AF50-EF3D0A3002BE}" presName="tx1" presStyleLbl="revTx" presStyleIdx="0" presStyleCnt="5" custScaleX="257798"/>
      <dgm:spPr/>
      <dgm:t>
        <a:bodyPr/>
        <a:lstStyle/>
        <a:p>
          <a:endParaRPr lang="en-US"/>
        </a:p>
      </dgm:t>
    </dgm:pt>
    <dgm:pt modelId="{A7D4AF86-73CC-4B17-B0F6-06CFDDC64894}" type="pres">
      <dgm:prSet presAssocID="{2B38F25B-E3D8-4516-AF50-EF3D0A3002BE}" presName="vert1" presStyleCnt="0"/>
      <dgm:spPr/>
    </dgm:pt>
    <dgm:pt modelId="{4AE594B6-0C74-4D90-926D-18B341D8A379}" type="pres">
      <dgm:prSet presAssocID="{B8D6F831-5987-442C-B38A-26E111D62FAB}" presName="vertSpace2a" presStyleCnt="0"/>
      <dgm:spPr/>
    </dgm:pt>
    <dgm:pt modelId="{27B145FC-D34B-4C6B-A89B-C0E68DB200C9}" type="pres">
      <dgm:prSet presAssocID="{B8D6F831-5987-442C-B38A-26E111D62FAB}" presName="horz2" presStyleCnt="0"/>
      <dgm:spPr/>
    </dgm:pt>
    <dgm:pt modelId="{E6995E45-0911-47E1-9F0B-88744DF8D57C}" type="pres">
      <dgm:prSet presAssocID="{B8D6F831-5987-442C-B38A-26E111D62FAB}" presName="horzSpace2" presStyleCnt="0"/>
      <dgm:spPr/>
    </dgm:pt>
    <dgm:pt modelId="{D28F2DA8-29D6-40D7-97DD-91EBF8FEF525}" type="pres">
      <dgm:prSet presAssocID="{B8D6F831-5987-442C-B38A-26E111D62FAB}" presName="tx2" presStyleLbl="revTx" presStyleIdx="1" presStyleCnt="5"/>
      <dgm:spPr/>
      <dgm:t>
        <a:bodyPr/>
        <a:lstStyle/>
        <a:p>
          <a:endParaRPr lang="en-US"/>
        </a:p>
      </dgm:t>
    </dgm:pt>
    <dgm:pt modelId="{6D8F4038-641D-449B-883E-8663E316B35F}" type="pres">
      <dgm:prSet presAssocID="{B8D6F831-5987-442C-B38A-26E111D62FAB}" presName="vert2" presStyleCnt="0"/>
      <dgm:spPr/>
    </dgm:pt>
    <dgm:pt modelId="{981CED4B-7561-41CF-99F8-8CE2A63C3760}" type="pres">
      <dgm:prSet presAssocID="{B8D6F831-5987-442C-B38A-26E111D62FAB}" presName="thinLine2b" presStyleLbl="callout" presStyleIdx="0" presStyleCnt="4"/>
      <dgm:spPr/>
    </dgm:pt>
    <dgm:pt modelId="{9FF9CB58-8B2F-4379-8DCA-F2CFA6644ECA}" type="pres">
      <dgm:prSet presAssocID="{B8D6F831-5987-442C-B38A-26E111D62FAB}" presName="vertSpace2b" presStyleCnt="0"/>
      <dgm:spPr/>
    </dgm:pt>
    <dgm:pt modelId="{0836AC95-ECA1-4B6A-B5F4-ABA850CCEFE0}" type="pres">
      <dgm:prSet presAssocID="{D1E1105C-DE0C-483B-B525-A1993536A8D7}" presName="horz2" presStyleCnt="0"/>
      <dgm:spPr/>
    </dgm:pt>
    <dgm:pt modelId="{4EAEEB54-1EF2-4DDE-A887-2DD48632403D}" type="pres">
      <dgm:prSet presAssocID="{D1E1105C-DE0C-483B-B525-A1993536A8D7}" presName="horzSpace2" presStyleCnt="0"/>
      <dgm:spPr/>
    </dgm:pt>
    <dgm:pt modelId="{8A6C5D80-7E45-48CB-8E43-4D70FF9A53A6}" type="pres">
      <dgm:prSet presAssocID="{D1E1105C-DE0C-483B-B525-A1993536A8D7}" presName="tx2" presStyleLbl="revTx" presStyleIdx="2" presStyleCnt="5"/>
      <dgm:spPr/>
      <dgm:t>
        <a:bodyPr/>
        <a:lstStyle/>
        <a:p>
          <a:endParaRPr lang="en-US"/>
        </a:p>
      </dgm:t>
    </dgm:pt>
    <dgm:pt modelId="{851EA74E-E6F3-4D4E-A04A-0CCBB30CDFD2}" type="pres">
      <dgm:prSet presAssocID="{D1E1105C-DE0C-483B-B525-A1993536A8D7}" presName="vert2" presStyleCnt="0"/>
      <dgm:spPr/>
    </dgm:pt>
    <dgm:pt modelId="{C7EAAA7B-86B1-4B0E-A367-86549253C5E4}" type="pres">
      <dgm:prSet presAssocID="{D1E1105C-DE0C-483B-B525-A1993536A8D7}" presName="thinLine2b" presStyleLbl="callout" presStyleIdx="1" presStyleCnt="4"/>
      <dgm:spPr/>
    </dgm:pt>
    <dgm:pt modelId="{7A8143D7-33D6-47AD-AA52-C448FF89A0CD}" type="pres">
      <dgm:prSet presAssocID="{D1E1105C-DE0C-483B-B525-A1993536A8D7}" presName="vertSpace2b" presStyleCnt="0"/>
      <dgm:spPr/>
    </dgm:pt>
    <dgm:pt modelId="{DC753BEA-C761-4A00-94D2-7074E2C47A9E}" type="pres">
      <dgm:prSet presAssocID="{280F5B87-77C4-4E2B-8113-9F43E22ED3E3}" presName="horz2" presStyleCnt="0"/>
      <dgm:spPr/>
    </dgm:pt>
    <dgm:pt modelId="{68508F91-AABC-4ECD-AC0E-657337775433}" type="pres">
      <dgm:prSet presAssocID="{280F5B87-77C4-4E2B-8113-9F43E22ED3E3}" presName="horzSpace2" presStyleCnt="0"/>
      <dgm:spPr/>
    </dgm:pt>
    <dgm:pt modelId="{F90636B5-D29F-49AE-8A7D-6CEB2133D12A}" type="pres">
      <dgm:prSet presAssocID="{280F5B87-77C4-4E2B-8113-9F43E22ED3E3}" presName="tx2" presStyleLbl="revTx" presStyleIdx="3" presStyleCnt="5"/>
      <dgm:spPr/>
      <dgm:t>
        <a:bodyPr/>
        <a:lstStyle/>
        <a:p>
          <a:endParaRPr lang="en-US"/>
        </a:p>
      </dgm:t>
    </dgm:pt>
    <dgm:pt modelId="{D7359083-365E-4A71-910F-ED750D91D4A9}" type="pres">
      <dgm:prSet presAssocID="{280F5B87-77C4-4E2B-8113-9F43E22ED3E3}" presName="vert2" presStyleCnt="0"/>
      <dgm:spPr/>
    </dgm:pt>
    <dgm:pt modelId="{315DC0A5-983E-4E40-AF97-AA0AD367B6F1}" type="pres">
      <dgm:prSet presAssocID="{280F5B87-77C4-4E2B-8113-9F43E22ED3E3}" presName="thinLine2b" presStyleLbl="callout" presStyleIdx="2" presStyleCnt="4"/>
      <dgm:spPr/>
    </dgm:pt>
    <dgm:pt modelId="{63AF7580-28EC-4589-9D8B-E69BBF382F4E}" type="pres">
      <dgm:prSet presAssocID="{280F5B87-77C4-4E2B-8113-9F43E22ED3E3}" presName="vertSpace2b" presStyleCnt="0"/>
      <dgm:spPr/>
    </dgm:pt>
    <dgm:pt modelId="{2C0D86F2-55D8-4187-B2C9-11637BB3B2C0}" type="pres">
      <dgm:prSet presAssocID="{D80A1277-67ED-463C-BE0E-6D63575AAE24}" presName="horz2" presStyleCnt="0"/>
      <dgm:spPr/>
    </dgm:pt>
    <dgm:pt modelId="{73B9ADD2-642B-4BD8-A1A2-62B6DE9DADCA}" type="pres">
      <dgm:prSet presAssocID="{D80A1277-67ED-463C-BE0E-6D63575AAE24}" presName="horzSpace2" presStyleCnt="0"/>
      <dgm:spPr/>
    </dgm:pt>
    <dgm:pt modelId="{87FBC155-C716-45ED-854C-6D544E28A0A1}" type="pres">
      <dgm:prSet presAssocID="{D80A1277-67ED-463C-BE0E-6D63575AAE24}" presName="tx2" presStyleLbl="revTx" presStyleIdx="4" presStyleCnt="5"/>
      <dgm:spPr/>
      <dgm:t>
        <a:bodyPr/>
        <a:lstStyle/>
        <a:p>
          <a:endParaRPr lang="en-US"/>
        </a:p>
      </dgm:t>
    </dgm:pt>
    <dgm:pt modelId="{0175EC40-3703-439A-A91E-B9D1B0AA347C}" type="pres">
      <dgm:prSet presAssocID="{D80A1277-67ED-463C-BE0E-6D63575AAE24}" presName="vert2" presStyleCnt="0"/>
      <dgm:spPr/>
    </dgm:pt>
    <dgm:pt modelId="{E974555C-C62E-44F7-946B-87C746EC0041}" type="pres">
      <dgm:prSet presAssocID="{D80A1277-67ED-463C-BE0E-6D63575AAE24}" presName="thinLine2b" presStyleLbl="callout" presStyleIdx="3" presStyleCnt="4"/>
      <dgm:spPr/>
    </dgm:pt>
    <dgm:pt modelId="{B8DCA38C-1FB0-4E5B-819F-E26031870993}" type="pres">
      <dgm:prSet presAssocID="{D80A1277-67ED-463C-BE0E-6D63575AAE24}" presName="vertSpace2b" presStyleCnt="0"/>
      <dgm:spPr/>
    </dgm:pt>
  </dgm:ptLst>
  <dgm:cxnLst>
    <dgm:cxn modelId="{AA203893-3A41-40EF-86A5-E4F13836C947}" type="presOf" srcId="{280F5B87-77C4-4E2B-8113-9F43E22ED3E3}" destId="{F90636B5-D29F-49AE-8A7D-6CEB2133D12A}" srcOrd="0" destOrd="0" presId="urn:microsoft.com/office/officeart/2008/layout/LinedList"/>
    <dgm:cxn modelId="{05846AA9-FE3D-4A13-8B25-322835876947}" srcId="{2B38F25B-E3D8-4516-AF50-EF3D0A3002BE}" destId="{D1E1105C-DE0C-483B-B525-A1993536A8D7}" srcOrd="1" destOrd="0" parTransId="{DC03C1C1-EDCE-4AB1-8879-55F624556008}" sibTransId="{42F6E5D5-AA57-4CB3-9530-900F1D39B027}"/>
    <dgm:cxn modelId="{34E7AF9F-FBE3-41E3-9333-A70A58168293}" type="presOf" srcId="{B8D6F831-5987-442C-B38A-26E111D62FAB}" destId="{D28F2DA8-29D6-40D7-97DD-91EBF8FEF525}" srcOrd="0" destOrd="0" presId="urn:microsoft.com/office/officeart/2008/layout/LinedList"/>
    <dgm:cxn modelId="{C642F02A-C401-4529-9613-FD6A3B1619E2}" type="presOf" srcId="{D80A1277-67ED-463C-BE0E-6D63575AAE24}" destId="{87FBC155-C716-45ED-854C-6D544E28A0A1}" srcOrd="0" destOrd="0" presId="urn:microsoft.com/office/officeart/2008/layout/LinedList"/>
    <dgm:cxn modelId="{87F49C68-EB11-4C37-9A86-F7AA2C1BD54B}" srcId="{2B38F25B-E3D8-4516-AF50-EF3D0A3002BE}" destId="{280F5B87-77C4-4E2B-8113-9F43E22ED3E3}" srcOrd="2" destOrd="0" parTransId="{3B011810-6757-41EC-BBBD-6D9E79C69DBC}" sibTransId="{9AEA4A56-6EED-4E00-A57A-D7D6D270BF30}"/>
    <dgm:cxn modelId="{4BA7810A-A1DC-4A7E-A61F-7A9466437D2C}" type="presOf" srcId="{2B38F25B-E3D8-4516-AF50-EF3D0A3002BE}" destId="{AE77F499-95DE-4523-8B12-DD292CDF977C}" srcOrd="0" destOrd="0" presId="urn:microsoft.com/office/officeart/2008/layout/LinedList"/>
    <dgm:cxn modelId="{7D4E047E-39BE-47E8-BDB8-284D2B282E0B}" type="presOf" srcId="{0D6BD032-3743-45D5-B0DF-B16877EF261A}" destId="{CAB381EB-0974-4340-8E5F-27EE21F56693}" srcOrd="0" destOrd="0" presId="urn:microsoft.com/office/officeart/2008/layout/LinedList"/>
    <dgm:cxn modelId="{F0987489-FAAA-4EA7-A2CA-5370704EBA91}" srcId="{0D6BD032-3743-45D5-B0DF-B16877EF261A}" destId="{2B38F25B-E3D8-4516-AF50-EF3D0A3002BE}" srcOrd="0" destOrd="0" parTransId="{4CA67E3C-DF94-4284-BC40-8B2A05F48A9C}" sibTransId="{1E35FB10-CD8B-4D57-BF2D-61A8F732F7D9}"/>
    <dgm:cxn modelId="{28BB608D-002F-4A27-B096-7A3A4FD87ECC}" srcId="{2B38F25B-E3D8-4516-AF50-EF3D0A3002BE}" destId="{D80A1277-67ED-463C-BE0E-6D63575AAE24}" srcOrd="3" destOrd="0" parTransId="{CF73F501-5C67-4482-8D9B-3523A127BD08}" sibTransId="{71042EAD-E8A0-46B6-854C-4E1E4264A792}"/>
    <dgm:cxn modelId="{F3C9C905-9742-4DE8-8577-068A31D78CCE}" srcId="{2B38F25B-E3D8-4516-AF50-EF3D0A3002BE}" destId="{B8D6F831-5987-442C-B38A-26E111D62FAB}" srcOrd="0" destOrd="0" parTransId="{FD00077E-9672-4EE1-BADD-54FCBE2345A3}" sibTransId="{87185F5E-CC7C-4F9F-897B-23DB5A52E5E4}"/>
    <dgm:cxn modelId="{BA9756AF-A545-450F-A49D-C4B68306DD81}" type="presOf" srcId="{D1E1105C-DE0C-483B-B525-A1993536A8D7}" destId="{8A6C5D80-7E45-48CB-8E43-4D70FF9A53A6}" srcOrd="0" destOrd="0" presId="urn:microsoft.com/office/officeart/2008/layout/LinedList"/>
    <dgm:cxn modelId="{FBF0F92B-F342-44AA-B43A-3ED991EAA08F}" type="presParOf" srcId="{CAB381EB-0974-4340-8E5F-27EE21F56693}" destId="{0913324C-1106-4EBE-9369-E17E16F13EA5}" srcOrd="0" destOrd="0" presId="urn:microsoft.com/office/officeart/2008/layout/LinedList"/>
    <dgm:cxn modelId="{F10B332E-B011-4857-9E47-59D61CADD25E}" type="presParOf" srcId="{CAB381EB-0974-4340-8E5F-27EE21F56693}" destId="{DB101EA4-00B8-44F3-ADDC-A247DE7A725A}" srcOrd="1" destOrd="0" presId="urn:microsoft.com/office/officeart/2008/layout/LinedList"/>
    <dgm:cxn modelId="{AC458392-766E-4BBD-ABDD-FEFA4C9E1511}" type="presParOf" srcId="{DB101EA4-00B8-44F3-ADDC-A247DE7A725A}" destId="{AE77F499-95DE-4523-8B12-DD292CDF977C}" srcOrd="0" destOrd="0" presId="urn:microsoft.com/office/officeart/2008/layout/LinedList"/>
    <dgm:cxn modelId="{3FFE2D7A-1154-41E1-A928-6ECD53333791}" type="presParOf" srcId="{DB101EA4-00B8-44F3-ADDC-A247DE7A725A}" destId="{A7D4AF86-73CC-4B17-B0F6-06CFDDC64894}" srcOrd="1" destOrd="0" presId="urn:microsoft.com/office/officeart/2008/layout/LinedList"/>
    <dgm:cxn modelId="{E9B5E10D-629C-4D37-B08F-DE09B1E08A2D}" type="presParOf" srcId="{A7D4AF86-73CC-4B17-B0F6-06CFDDC64894}" destId="{4AE594B6-0C74-4D90-926D-18B341D8A379}" srcOrd="0" destOrd="0" presId="urn:microsoft.com/office/officeart/2008/layout/LinedList"/>
    <dgm:cxn modelId="{A4C6738D-9358-49E7-AED9-BEA78DF22765}" type="presParOf" srcId="{A7D4AF86-73CC-4B17-B0F6-06CFDDC64894}" destId="{27B145FC-D34B-4C6B-A89B-C0E68DB200C9}" srcOrd="1" destOrd="0" presId="urn:microsoft.com/office/officeart/2008/layout/LinedList"/>
    <dgm:cxn modelId="{C74E429E-5F37-46D6-9163-D7AEF5CE08AD}" type="presParOf" srcId="{27B145FC-D34B-4C6B-A89B-C0E68DB200C9}" destId="{E6995E45-0911-47E1-9F0B-88744DF8D57C}" srcOrd="0" destOrd="0" presId="urn:microsoft.com/office/officeart/2008/layout/LinedList"/>
    <dgm:cxn modelId="{7CCF959A-C860-4727-92F8-AC9B7451AA21}" type="presParOf" srcId="{27B145FC-D34B-4C6B-A89B-C0E68DB200C9}" destId="{D28F2DA8-29D6-40D7-97DD-91EBF8FEF525}" srcOrd="1" destOrd="0" presId="urn:microsoft.com/office/officeart/2008/layout/LinedList"/>
    <dgm:cxn modelId="{14E05511-42E9-47DE-BBFB-06B7265E2D86}" type="presParOf" srcId="{27B145FC-D34B-4C6B-A89B-C0E68DB200C9}" destId="{6D8F4038-641D-449B-883E-8663E316B35F}" srcOrd="2" destOrd="0" presId="urn:microsoft.com/office/officeart/2008/layout/LinedList"/>
    <dgm:cxn modelId="{91DAD6EA-7F00-41AA-9B09-889A9B507465}" type="presParOf" srcId="{A7D4AF86-73CC-4B17-B0F6-06CFDDC64894}" destId="{981CED4B-7561-41CF-99F8-8CE2A63C3760}" srcOrd="2" destOrd="0" presId="urn:microsoft.com/office/officeart/2008/layout/LinedList"/>
    <dgm:cxn modelId="{CFE533E7-7C52-4092-BD82-388FEACCFDD5}" type="presParOf" srcId="{A7D4AF86-73CC-4B17-B0F6-06CFDDC64894}" destId="{9FF9CB58-8B2F-4379-8DCA-F2CFA6644ECA}" srcOrd="3" destOrd="0" presId="urn:microsoft.com/office/officeart/2008/layout/LinedList"/>
    <dgm:cxn modelId="{47A3CBF6-9F29-4107-9CDD-36BB9F442790}" type="presParOf" srcId="{A7D4AF86-73CC-4B17-B0F6-06CFDDC64894}" destId="{0836AC95-ECA1-4B6A-B5F4-ABA850CCEFE0}" srcOrd="4" destOrd="0" presId="urn:microsoft.com/office/officeart/2008/layout/LinedList"/>
    <dgm:cxn modelId="{F2E6AD57-3614-46BF-BB95-CDE6614FED02}" type="presParOf" srcId="{0836AC95-ECA1-4B6A-B5F4-ABA850CCEFE0}" destId="{4EAEEB54-1EF2-4DDE-A887-2DD48632403D}" srcOrd="0" destOrd="0" presId="urn:microsoft.com/office/officeart/2008/layout/LinedList"/>
    <dgm:cxn modelId="{196B8612-314C-45E5-B407-5E0ECB001E32}" type="presParOf" srcId="{0836AC95-ECA1-4B6A-B5F4-ABA850CCEFE0}" destId="{8A6C5D80-7E45-48CB-8E43-4D70FF9A53A6}" srcOrd="1" destOrd="0" presId="urn:microsoft.com/office/officeart/2008/layout/LinedList"/>
    <dgm:cxn modelId="{E1D033B7-47CB-45B5-B00F-A305374A509C}" type="presParOf" srcId="{0836AC95-ECA1-4B6A-B5F4-ABA850CCEFE0}" destId="{851EA74E-E6F3-4D4E-A04A-0CCBB30CDFD2}" srcOrd="2" destOrd="0" presId="urn:microsoft.com/office/officeart/2008/layout/LinedList"/>
    <dgm:cxn modelId="{F807541D-255F-49DA-9E77-772559633116}" type="presParOf" srcId="{A7D4AF86-73CC-4B17-B0F6-06CFDDC64894}" destId="{C7EAAA7B-86B1-4B0E-A367-86549253C5E4}" srcOrd="5" destOrd="0" presId="urn:microsoft.com/office/officeart/2008/layout/LinedList"/>
    <dgm:cxn modelId="{F3E18E8F-F11C-42EF-99E8-1396873CD629}" type="presParOf" srcId="{A7D4AF86-73CC-4B17-B0F6-06CFDDC64894}" destId="{7A8143D7-33D6-47AD-AA52-C448FF89A0CD}" srcOrd="6" destOrd="0" presId="urn:microsoft.com/office/officeart/2008/layout/LinedList"/>
    <dgm:cxn modelId="{D38C27E4-F25C-46B2-BCFF-FF3C0E43270B}" type="presParOf" srcId="{A7D4AF86-73CC-4B17-B0F6-06CFDDC64894}" destId="{DC753BEA-C761-4A00-94D2-7074E2C47A9E}" srcOrd="7" destOrd="0" presId="urn:microsoft.com/office/officeart/2008/layout/LinedList"/>
    <dgm:cxn modelId="{22D5AFBD-A631-497F-8F70-C53F6C077622}" type="presParOf" srcId="{DC753BEA-C761-4A00-94D2-7074E2C47A9E}" destId="{68508F91-AABC-4ECD-AC0E-657337775433}" srcOrd="0" destOrd="0" presId="urn:microsoft.com/office/officeart/2008/layout/LinedList"/>
    <dgm:cxn modelId="{2AF93A8E-418C-42CA-AA44-D71D127C3C30}" type="presParOf" srcId="{DC753BEA-C761-4A00-94D2-7074E2C47A9E}" destId="{F90636B5-D29F-49AE-8A7D-6CEB2133D12A}" srcOrd="1" destOrd="0" presId="urn:microsoft.com/office/officeart/2008/layout/LinedList"/>
    <dgm:cxn modelId="{7A1D00F2-56F5-429C-B9C6-547BCE8AF543}" type="presParOf" srcId="{DC753BEA-C761-4A00-94D2-7074E2C47A9E}" destId="{D7359083-365E-4A71-910F-ED750D91D4A9}" srcOrd="2" destOrd="0" presId="urn:microsoft.com/office/officeart/2008/layout/LinedList"/>
    <dgm:cxn modelId="{6AEBBEBE-2E36-42FC-AF0D-D0A819D138EB}" type="presParOf" srcId="{A7D4AF86-73CC-4B17-B0F6-06CFDDC64894}" destId="{315DC0A5-983E-4E40-AF97-AA0AD367B6F1}" srcOrd="8" destOrd="0" presId="urn:microsoft.com/office/officeart/2008/layout/LinedList"/>
    <dgm:cxn modelId="{51D3F6CD-8F0B-4AA2-8813-0148A869ACA5}" type="presParOf" srcId="{A7D4AF86-73CC-4B17-B0F6-06CFDDC64894}" destId="{63AF7580-28EC-4589-9D8B-E69BBF382F4E}" srcOrd="9" destOrd="0" presId="urn:microsoft.com/office/officeart/2008/layout/LinedList"/>
    <dgm:cxn modelId="{389C5E3E-1F1A-4B69-B283-6AF6667BF206}" type="presParOf" srcId="{A7D4AF86-73CC-4B17-B0F6-06CFDDC64894}" destId="{2C0D86F2-55D8-4187-B2C9-11637BB3B2C0}" srcOrd="10" destOrd="0" presId="urn:microsoft.com/office/officeart/2008/layout/LinedList"/>
    <dgm:cxn modelId="{AB7C5D0F-6F5B-4E4B-A7CB-86B2FCA93098}" type="presParOf" srcId="{2C0D86F2-55D8-4187-B2C9-11637BB3B2C0}" destId="{73B9ADD2-642B-4BD8-A1A2-62B6DE9DADCA}" srcOrd="0" destOrd="0" presId="urn:microsoft.com/office/officeart/2008/layout/LinedList"/>
    <dgm:cxn modelId="{004A6D6E-38B1-4941-84C3-44C73F25475C}" type="presParOf" srcId="{2C0D86F2-55D8-4187-B2C9-11637BB3B2C0}" destId="{87FBC155-C716-45ED-854C-6D544E28A0A1}" srcOrd="1" destOrd="0" presId="urn:microsoft.com/office/officeart/2008/layout/LinedList"/>
    <dgm:cxn modelId="{9FFBF4C0-F033-4EDD-9204-5A0CF4A685E2}" type="presParOf" srcId="{2C0D86F2-55D8-4187-B2C9-11637BB3B2C0}" destId="{0175EC40-3703-439A-A91E-B9D1B0AA347C}" srcOrd="2" destOrd="0" presId="urn:microsoft.com/office/officeart/2008/layout/LinedList"/>
    <dgm:cxn modelId="{6A9EF8D9-1700-4911-B870-6504DFD4D39C}" type="presParOf" srcId="{A7D4AF86-73CC-4B17-B0F6-06CFDDC64894}" destId="{E974555C-C62E-44F7-946B-87C746EC0041}" srcOrd="11" destOrd="0" presId="urn:microsoft.com/office/officeart/2008/layout/LinedList"/>
    <dgm:cxn modelId="{FE6D5967-E010-41BA-8FAF-3875FC825179}" type="presParOf" srcId="{A7D4AF86-73CC-4B17-B0F6-06CFDDC64894}" destId="{B8DCA38C-1FB0-4E5B-819F-E2603187099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43D5-B5E1-4326-AD66-BFC03F189A32}">
      <dsp:nvSpPr>
        <dsp:cNvPr id="0" name=""/>
        <dsp:cNvSpPr/>
      </dsp:nvSpPr>
      <dsp:spPr>
        <a:xfrm>
          <a:off x="3746" y="465499"/>
          <a:ext cx="2181001" cy="872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Poor</a:t>
          </a:r>
          <a:endParaRPr lang="en-US" sz="2300" kern="1200" dirty="0"/>
        </a:p>
      </dsp:txBody>
      <dsp:txXfrm>
        <a:off x="439946" y="465499"/>
        <a:ext cx="1308601" cy="872400"/>
      </dsp:txXfrm>
    </dsp:sp>
    <dsp:sp modelId="{E66AC8E4-C5A8-4FFA-9D4C-624F5633FE46}">
      <dsp:nvSpPr>
        <dsp:cNvPr id="0" name=""/>
        <dsp:cNvSpPr/>
      </dsp:nvSpPr>
      <dsp:spPr>
        <a:xfrm>
          <a:off x="1966648" y="465499"/>
          <a:ext cx="2181001" cy="872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Adequate</a:t>
          </a:r>
          <a:endParaRPr lang="en-US" sz="2300" kern="1200" dirty="0"/>
        </a:p>
      </dsp:txBody>
      <dsp:txXfrm>
        <a:off x="2402848" y="465499"/>
        <a:ext cx="1308601" cy="872400"/>
      </dsp:txXfrm>
    </dsp:sp>
    <dsp:sp modelId="{D615A66F-A686-4716-BEC9-754B49B098A7}">
      <dsp:nvSpPr>
        <dsp:cNvPr id="0" name=""/>
        <dsp:cNvSpPr/>
      </dsp:nvSpPr>
      <dsp:spPr>
        <a:xfrm>
          <a:off x="3929549" y="465499"/>
          <a:ext cx="2181001" cy="872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Good</a:t>
          </a:r>
          <a:endParaRPr lang="en-US" sz="2300" kern="1200" dirty="0"/>
        </a:p>
      </dsp:txBody>
      <dsp:txXfrm>
        <a:off x="4365749" y="465499"/>
        <a:ext cx="1308601" cy="872400"/>
      </dsp:txXfrm>
    </dsp:sp>
    <dsp:sp modelId="{DF5AFFD3-5AC5-436F-B5AF-DB3C880711F0}">
      <dsp:nvSpPr>
        <dsp:cNvPr id="0" name=""/>
        <dsp:cNvSpPr/>
      </dsp:nvSpPr>
      <dsp:spPr>
        <a:xfrm>
          <a:off x="5892451" y="465499"/>
          <a:ext cx="2181001" cy="872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</a:t>
          </a:r>
          <a:endParaRPr lang="en-US" sz="2300" kern="1200" dirty="0"/>
        </a:p>
      </dsp:txBody>
      <dsp:txXfrm>
        <a:off x="6328651" y="465499"/>
        <a:ext cx="1308601" cy="87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43D5-B5E1-4326-AD66-BFC03F189A32}">
      <dsp:nvSpPr>
        <dsp:cNvPr id="0" name=""/>
        <dsp:cNvSpPr/>
      </dsp:nvSpPr>
      <dsp:spPr>
        <a:xfrm>
          <a:off x="3888" y="690339"/>
          <a:ext cx="2263303" cy="90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Drops out</a:t>
          </a:r>
          <a:endParaRPr lang="en-US" sz="2100" kern="1200" dirty="0"/>
        </a:p>
      </dsp:txBody>
      <dsp:txXfrm>
        <a:off x="456549" y="690339"/>
        <a:ext cx="1357982" cy="905321"/>
      </dsp:txXfrm>
    </dsp:sp>
    <dsp:sp modelId="{E66AC8E4-C5A8-4FFA-9D4C-624F5633FE46}">
      <dsp:nvSpPr>
        <dsp:cNvPr id="0" name=""/>
        <dsp:cNvSpPr/>
      </dsp:nvSpPr>
      <dsp:spPr>
        <a:xfrm>
          <a:off x="2040861" y="690339"/>
          <a:ext cx="2263303" cy="90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Complaints</a:t>
          </a:r>
          <a:endParaRPr lang="en-US" sz="2100" kern="1200" dirty="0"/>
        </a:p>
      </dsp:txBody>
      <dsp:txXfrm>
        <a:off x="2493522" y="690339"/>
        <a:ext cx="1357982" cy="905321"/>
      </dsp:txXfrm>
    </dsp:sp>
    <dsp:sp modelId="{D615A66F-A686-4716-BEC9-754B49B098A7}">
      <dsp:nvSpPr>
        <dsp:cNvPr id="0" name=""/>
        <dsp:cNvSpPr/>
      </dsp:nvSpPr>
      <dsp:spPr>
        <a:xfrm>
          <a:off x="4077834" y="690339"/>
          <a:ext cx="2263303" cy="90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Stays</a:t>
          </a:r>
          <a:endParaRPr lang="en-US" sz="2100" kern="1200" dirty="0"/>
        </a:p>
      </dsp:txBody>
      <dsp:txXfrm>
        <a:off x="4530495" y="690339"/>
        <a:ext cx="1357982" cy="905321"/>
      </dsp:txXfrm>
    </dsp:sp>
    <dsp:sp modelId="{DF5AFFD3-5AC5-436F-B5AF-DB3C880711F0}">
      <dsp:nvSpPr>
        <dsp:cNvPr id="0" name=""/>
        <dsp:cNvSpPr/>
      </dsp:nvSpPr>
      <dsp:spPr>
        <a:xfrm>
          <a:off x="6114808" y="690339"/>
          <a:ext cx="2263303" cy="90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Succeeds</a:t>
          </a:r>
          <a:endParaRPr lang="en-US" sz="2100" kern="1200" dirty="0"/>
        </a:p>
      </dsp:txBody>
      <dsp:txXfrm>
        <a:off x="6567469" y="690339"/>
        <a:ext cx="1357982" cy="905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1F973-3BA7-4DB7-BE7B-949574A619F6}">
      <dsp:nvSpPr>
        <dsp:cNvPr id="0" name=""/>
        <dsp:cNvSpPr/>
      </dsp:nvSpPr>
      <dsp:spPr>
        <a:xfrm>
          <a:off x="0" y="68604"/>
          <a:ext cx="60960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Improved school management means more efficient schools; more autonomy; more accountability</a:t>
          </a:r>
          <a:endParaRPr lang="en-US" sz="2300" kern="1200" dirty="0"/>
        </a:p>
      </dsp:txBody>
      <dsp:txXfrm>
        <a:off x="61741" y="130345"/>
        <a:ext cx="5972518" cy="1141288"/>
      </dsp:txXfrm>
    </dsp:sp>
    <dsp:sp modelId="{92B8E121-8282-4F6F-990B-3849F41FC610}">
      <dsp:nvSpPr>
        <dsp:cNvPr id="0" name=""/>
        <dsp:cNvSpPr/>
      </dsp:nvSpPr>
      <dsp:spPr>
        <a:xfrm>
          <a:off x="0" y="1399614"/>
          <a:ext cx="60960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Change the environment in which decisions about resource allocation get made</a:t>
          </a:r>
        </a:p>
      </dsp:txBody>
      <dsp:txXfrm>
        <a:off x="61741" y="1461355"/>
        <a:ext cx="5972518" cy="1141288"/>
      </dsp:txXfrm>
    </dsp:sp>
    <dsp:sp modelId="{20DA9CB0-68CC-4CF1-AFF0-896C16D2CFC7}">
      <dsp:nvSpPr>
        <dsp:cNvPr id="0" name=""/>
        <dsp:cNvSpPr/>
      </dsp:nvSpPr>
      <dsp:spPr>
        <a:xfrm>
          <a:off x="0" y="2730625"/>
          <a:ext cx="60960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Effective school-level decision making by school-level agents</a:t>
          </a:r>
          <a:endParaRPr lang="en-US" sz="2300" kern="1200" dirty="0"/>
        </a:p>
      </dsp:txBody>
      <dsp:txXfrm>
        <a:off x="61741" y="2792366"/>
        <a:ext cx="5972518" cy="1141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21461-9BE5-49CF-B5AA-F8632B3A7FBC}">
      <dsp:nvSpPr>
        <dsp:cNvPr id="0" name=""/>
        <dsp:cNvSpPr/>
      </dsp:nvSpPr>
      <dsp:spPr>
        <a:xfrm>
          <a:off x="0" y="0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E73B-BCD0-4C45-89DF-55984A208599}">
      <dsp:nvSpPr>
        <dsp:cNvPr id="0" name=""/>
        <dsp:cNvSpPr/>
      </dsp:nvSpPr>
      <dsp:spPr>
        <a:xfrm>
          <a:off x="0" y="0"/>
          <a:ext cx="3469942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Those at local level have better information on:</a:t>
          </a:r>
          <a:endParaRPr lang="en-US" sz="3200" kern="1200" dirty="0"/>
        </a:p>
      </dsp:txBody>
      <dsp:txXfrm>
        <a:off x="0" y="0"/>
        <a:ext cx="3469942" cy="4064000"/>
      </dsp:txXfrm>
    </dsp:sp>
    <dsp:sp modelId="{FBA68C77-1EC8-4243-88A6-3A0483AB92BB}">
      <dsp:nvSpPr>
        <dsp:cNvPr id="0" name=""/>
        <dsp:cNvSpPr/>
      </dsp:nvSpPr>
      <dsp:spPr>
        <a:xfrm>
          <a:off x="3560462" y="47773"/>
          <a:ext cx="4737226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ea typeface="굴림" pitchFamily="34" charset="-127"/>
            </a:rPr>
            <a:t>School personnel </a:t>
          </a:r>
          <a:endParaRPr lang="en-US" sz="2800" kern="1200" dirty="0"/>
        </a:p>
      </dsp:txBody>
      <dsp:txXfrm>
        <a:off x="3560462" y="47773"/>
        <a:ext cx="4737226" cy="955476"/>
      </dsp:txXfrm>
    </dsp:sp>
    <dsp:sp modelId="{1CC8528B-9C90-461E-A936-295AC2CAF769}">
      <dsp:nvSpPr>
        <dsp:cNvPr id="0" name=""/>
        <dsp:cNvSpPr/>
      </dsp:nvSpPr>
      <dsp:spPr>
        <a:xfrm>
          <a:off x="3469942" y="1003250"/>
          <a:ext cx="4827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F40AC-D593-46E7-9469-4C5DBAE472E3}">
      <dsp:nvSpPr>
        <dsp:cNvPr id="0" name=""/>
        <dsp:cNvSpPr/>
      </dsp:nvSpPr>
      <dsp:spPr>
        <a:xfrm>
          <a:off x="3560462" y="1051024"/>
          <a:ext cx="4737226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ea typeface="굴림" pitchFamily="34" charset="-127"/>
            </a:rPr>
            <a:t>Spending</a:t>
          </a:r>
          <a:endParaRPr lang="en-US" sz="2800" kern="1200" dirty="0"/>
        </a:p>
      </dsp:txBody>
      <dsp:txXfrm>
        <a:off x="3560462" y="1051024"/>
        <a:ext cx="4737226" cy="955476"/>
      </dsp:txXfrm>
    </dsp:sp>
    <dsp:sp modelId="{578C773E-4B9C-45B0-8D8B-B1550B2B4227}">
      <dsp:nvSpPr>
        <dsp:cNvPr id="0" name=""/>
        <dsp:cNvSpPr/>
      </dsp:nvSpPr>
      <dsp:spPr>
        <a:xfrm>
          <a:off x="3469942" y="2006500"/>
          <a:ext cx="4827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1DADB-9652-4523-9DEF-BCB23AE9911F}">
      <dsp:nvSpPr>
        <dsp:cNvPr id="0" name=""/>
        <dsp:cNvSpPr/>
      </dsp:nvSpPr>
      <dsp:spPr>
        <a:xfrm>
          <a:off x="3560462" y="2054274"/>
          <a:ext cx="4737226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ea typeface="굴림" pitchFamily="34" charset="-127"/>
            </a:rPr>
            <a:t>Changes in educational process</a:t>
          </a:r>
          <a:endParaRPr lang="en-US" sz="2800" kern="1200" dirty="0"/>
        </a:p>
      </dsp:txBody>
      <dsp:txXfrm>
        <a:off x="3560462" y="2054274"/>
        <a:ext cx="4737226" cy="955476"/>
      </dsp:txXfrm>
    </dsp:sp>
    <dsp:sp modelId="{3D5C0037-3B9C-412F-AC9F-40BF871EF061}">
      <dsp:nvSpPr>
        <dsp:cNvPr id="0" name=""/>
        <dsp:cNvSpPr/>
      </dsp:nvSpPr>
      <dsp:spPr>
        <a:xfrm>
          <a:off x="3469942" y="3009751"/>
          <a:ext cx="4827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BD670-A7CF-4976-B9D3-268C50E27F7D}">
      <dsp:nvSpPr>
        <dsp:cNvPr id="0" name=""/>
        <dsp:cNvSpPr/>
      </dsp:nvSpPr>
      <dsp:spPr>
        <a:xfrm>
          <a:off x="3560462" y="3057524"/>
          <a:ext cx="4737226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ea typeface="굴림" pitchFamily="34" charset="-127"/>
            </a:rPr>
            <a:t>Resource mobilization</a:t>
          </a:r>
          <a:endParaRPr lang="en-US" sz="2800" kern="1200" dirty="0"/>
        </a:p>
      </dsp:txBody>
      <dsp:txXfrm>
        <a:off x="3560462" y="3057524"/>
        <a:ext cx="4737226" cy="955476"/>
      </dsp:txXfrm>
    </dsp:sp>
    <dsp:sp modelId="{C3B4E6E2-3C06-426F-BE6A-A629F17A9981}">
      <dsp:nvSpPr>
        <dsp:cNvPr id="0" name=""/>
        <dsp:cNvSpPr/>
      </dsp:nvSpPr>
      <dsp:spPr>
        <a:xfrm>
          <a:off x="3469942" y="4013001"/>
          <a:ext cx="4827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324C-1106-4EBE-9369-E17E16F13EA5}">
      <dsp:nvSpPr>
        <dsp:cNvPr id="0" name=""/>
        <dsp:cNvSpPr/>
      </dsp:nvSpPr>
      <dsp:spPr>
        <a:xfrm>
          <a:off x="0" y="0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F499-95DE-4523-8B12-DD292CDF977C}">
      <dsp:nvSpPr>
        <dsp:cNvPr id="0" name=""/>
        <dsp:cNvSpPr/>
      </dsp:nvSpPr>
      <dsp:spPr>
        <a:xfrm>
          <a:off x="0" y="0"/>
          <a:ext cx="3253648" cy="47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>
              <a:ea typeface="굴림" pitchFamily="34" charset="-127"/>
            </a:rPr>
            <a:t>More involvement by parents implies accountability by:</a:t>
          </a:r>
          <a:endParaRPr lang="en-US" sz="3200" kern="1200" dirty="0"/>
        </a:p>
      </dsp:txBody>
      <dsp:txXfrm>
        <a:off x="0" y="0"/>
        <a:ext cx="3253648" cy="4749800"/>
      </dsp:txXfrm>
    </dsp:sp>
    <dsp:sp modelId="{D28F2DA8-29D6-40D7-97DD-91EBF8FEF525}">
      <dsp:nvSpPr>
        <dsp:cNvPr id="0" name=""/>
        <dsp:cNvSpPr/>
      </dsp:nvSpPr>
      <dsp:spPr>
        <a:xfrm>
          <a:off x="3348305" y="55835"/>
          <a:ext cx="4953712" cy="111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ea typeface="굴림" pitchFamily="34" charset="-127"/>
            </a:rPr>
            <a:t>Direct involvement of parents in school</a:t>
          </a:r>
          <a:endParaRPr lang="en-US" sz="3100" kern="1200" dirty="0"/>
        </a:p>
      </dsp:txBody>
      <dsp:txXfrm>
        <a:off x="3348305" y="55835"/>
        <a:ext cx="4953712" cy="1116713"/>
      </dsp:txXfrm>
    </dsp:sp>
    <dsp:sp modelId="{981CED4B-7561-41CF-99F8-8CE2A63C3760}">
      <dsp:nvSpPr>
        <dsp:cNvPr id="0" name=""/>
        <dsp:cNvSpPr/>
      </dsp:nvSpPr>
      <dsp:spPr>
        <a:xfrm>
          <a:off x="3253648" y="1172548"/>
          <a:ext cx="5048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C5D80-7E45-48CB-8E43-4D70FF9A53A6}">
      <dsp:nvSpPr>
        <dsp:cNvPr id="0" name=""/>
        <dsp:cNvSpPr/>
      </dsp:nvSpPr>
      <dsp:spPr>
        <a:xfrm>
          <a:off x="3348305" y="1228384"/>
          <a:ext cx="4953712" cy="111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ea typeface="굴림" pitchFamily="34" charset="-127"/>
            </a:rPr>
            <a:t>Links between parental involvement and decisions </a:t>
          </a:r>
          <a:endParaRPr lang="en-US" sz="3100" kern="1200" dirty="0"/>
        </a:p>
      </dsp:txBody>
      <dsp:txXfrm>
        <a:off x="3348305" y="1228384"/>
        <a:ext cx="4953712" cy="1116713"/>
      </dsp:txXfrm>
    </dsp:sp>
    <dsp:sp modelId="{C7EAAA7B-86B1-4B0E-A367-86549253C5E4}">
      <dsp:nvSpPr>
        <dsp:cNvPr id="0" name=""/>
        <dsp:cNvSpPr/>
      </dsp:nvSpPr>
      <dsp:spPr>
        <a:xfrm>
          <a:off x="3253648" y="2345097"/>
          <a:ext cx="5048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636B5-D29F-49AE-8A7D-6CEB2133D12A}">
      <dsp:nvSpPr>
        <dsp:cNvPr id="0" name=""/>
        <dsp:cNvSpPr/>
      </dsp:nvSpPr>
      <dsp:spPr>
        <a:xfrm>
          <a:off x="3348305" y="2400933"/>
          <a:ext cx="4953712" cy="111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ea typeface="굴림" pitchFamily="34" charset="-127"/>
            </a:rPr>
            <a:t>Changes in accounting </a:t>
          </a:r>
          <a:endParaRPr lang="en-US" sz="3100" kern="1200" dirty="0"/>
        </a:p>
      </dsp:txBody>
      <dsp:txXfrm>
        <a:off x="3348305" y="2400933"/>
        <a:ext cx="4953712" cy="1116713"/>
      </dsp:txXfrm>
    </dsp:sp>
    <dsp:sp modelId="{315DC0A5-983E-4E40-AF97-AA0AD367B6F1}">
      <dsp:nvSpPr>
        <dsp:cNvPr id="0" name=""/>
        <dsp:cNvSpPr/>
      </dsp:nvSpPr>
      <dsp:spPr>
        <a:xfrm>
          <a:off x="3253648" y="3517646"/>
          <a:ext cx="5048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BC155-C716-45ED-854C-6D544E28A0A1}">
      <dsp:nvSpPr>
        <dsp:cNvPr id="0" name=""/>
        <dsp:cNvSpPr/>
      </dsp:nvSpPr>
      <dsp:spPr>
        <a:xfrm>
          <a:off x="3348305" y="3573482"/>
          <a:ext cx="4953712" cy="111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ea typeface="굴림" pitchFamily="34" charset="-127"/>
            </a:rPr>
            <a:t>Changes in school climate</a:t>
          </a:r>
          <a:endParaRPr lang="en-US" sz="3100" kern="1200" dirty="0"/>
        </a:p>
      </dsp:txBody>
      <dsp:txXfrm>
        <a:off x="3348305" y="3573482"/>
        <a:ext cx="4953712" cy="1116713"/>
      </dsp:txXfrm>
    </dsp:sp>
    <dsp:sp modelId="{E974555C-C62E-44F7-946B-87C746EC0041}">
      <dsp:nvSpPr>
        <dsp:cNvPr id="0" name=""/>
        <dsp:cNvSpPr/>
      </dsp:nvSpPr>
      <dsp:spPr>
        <a:xfrm>
          <a:off x="3253648" y="4690195"/>
          <a:ext cx="5048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A8E6D4-A03A-47A2-B199-17C233CA8C4B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48533EC-B011-4618-A35F-90661362B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8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3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4875E-2762-453B-AC37-8AF226B2594A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464"/>
            <a:ext cx="5488264" cy="411604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4CF8-42AC-40BE-B4A2-A78B7E3689B7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31938" y="417513"/>
            <a:ext cx="9920288" cy="7442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414" y="7863418"/>
            <a:ext cx="6561659" cy="1130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2">
              <a:buFontTx/>
              <a:buNone/>
            </a:pPr>
            <a:endParaRPr lang="en-US" sz="11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4471B-E1AA-471E-BFFB-73741B2C4456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06E5C-7C3A-4A1C-AD41-97217890F52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C40F0-783B-4626-AD11-73FEBF84C35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F8F8-66D1-48CA-826D-93467166EA1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B3407-E6E4-44CD-A5EF-A475DDFDC761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287A7-ABEF-44D7-A831-A56F2C0225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7D2A-E62B-40F0-B039-C1B3E8624181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546C3-CAF9-4497-86BB-8C7762F0BE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2F9F4-256E-48A3-B879-7A888806E905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5F50-56FD-460E-9D99-6ABF0C9D84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7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C80D-4D9D-4D69-B2E7-5F0742EC0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F1E0B-04CA-46A7-9A26-13C362E91188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6241-5CFC-4F53-AF77-8BAF68D35D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9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86B92-F964-4D0D-BA36-5A757549460F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C430C-D23F-4AD2-8AA2-F95A8ED0EF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7E0E9-0D31-4654-976B-4ED53E6B2434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86A14-393C-498F-ADB6-E59678B81B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104FD-CCD7-4A2E-B67A-5B82ED5E54E4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B727-6140-4D6B-89B9-045F2A425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9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5451B-D9E5-43A1-85E9-1B6A60539F9B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0EAF8-5730-4FFC-940C-D7E8C61D9D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B3895-33F2-4D9B-8CA1-8A67BD7C581D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1B6B6-9A4D-4B2C-89D9-0F679B581F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E86C0E-41B8-44B7-B9BA-7F6FAE4FF011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195FA-B88E-48DC-9DA2-9779A6F900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A5480-C90C-4F67-8C65-22F839F00395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BBC60-26B7-434B-8849-0159EF64D3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43967F-EE2F-4FE6-9211-33620A30103C}" type="datetimeFigureOut">
              <a:rPr lang="en-US" smtClean="0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BC07FF-DA11-436C-A67A-04CAD3973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9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56537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Harry Anthony Patrinos</a:t>
            </a:r>
          </a:p>
          <a:p>
            <a:pPr algn="ctr"/>
            <a:r>
              <a:rPr lang="en-US" sz="2800" dirty="0" smtClean="0"/>
              <a:t>Sector Manager</a:t>
            </a:r>
          </a:p>
          <a:p>
            <a:pPr algn="ctr"/>
            <a:r>
              <a:rPr lang="en-US" sz="2800" dirty="0" smtClean="0"/>
              <a:t>World Bank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School-Based Management: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around the World</a:t>
            </a:r>
            <a:endParaRPr lang="en-US" sz="44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400" dirty="0" smtClean="0"/>
              <a:t>December 2012</a:t>
            </a:r>
            <a:endParaRPr lang="en-US" sz="24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94140"/>
            <a:ext cx="15240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Preschool benefit-cost ratios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52626"/>
            <a:ext cx="9144000" cy="2433047"/>
          </a:xfrm>
          <a:noFill/>
        </p:spPr>
        <p:txBody>
          <a:bodyPr>
            <a:noAutofit/>
          </a:bodyPr>
          <a:lstStyle/>
          <a:p>
            <a:pPr marL="231775" indent="-231775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Perry </a:t>
            </a:r>
            <a:r>
              <a:rPr lang="en-US" dirty="0" smtClean="0"/>
              <a:t>Preschool—Benefit to cost ratio </a:t>
            </a:r>
            <a:r>
              <a:rPr lang="en-US" dirty="0" smtClean="0"/>
              <a:t>= 8</a:t>
            </a:r>
          </a:p>
          <a:p>
            <a:pPr marL="231775" indent="-231775" eaLnBrk="1" hangingPunct="1">
              <a:lnSpc>
                <a:spcPct val="85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marL="231775" indent="-231775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Chicago Child-Parent—Benefit to cost ratio </a:t>
            </a:r>
            <a:r>
              <a:rPr lang="en-US" dirty="0" smtClean="0"/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212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05" y="1603375"/>
            <a:ext cx="7765143" cy="3524250"/>
          </a:xfrm>
          <a:noFill/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87000"/>
              </a:lnSpc>
              <a:buFont typeface="Wingdings" pitchFamily="2" charset="2"/>
              <a:buChar char="Ø"/>
            </a:pPr>
            <a:r>
              <a:rPr lang="en-US" dirty="0" smtClean="0"/>
              <a:t>Measured by </a:t>
            </a:r>
            <a:r>
              <a:rPr lang="en-US" dirty="0" smtClean="0"/>
              <a:t>outcome (learning</a:t>
            </a:r>
            <a:r>
              <a:rPr lang="en-US" dirty="0" smtClean="0"/>
              <a:t>), not input (spending)</a:t>
            </a:r>
          </a:p>
          <a:p>
            <a:pPr marL="457200" indent="-457200" eaLnBrk="1" hangingPunct="1">
              <a:lnSpc>
                <a:spcPct val="87000"/>
              </a:lnSpc>
            </a:pPr>
            <a:endParaRPr lang="en-US" sz="2400" dirty="0" smtClean="0"/>
          </a:p>
          <a:p>
            <a:pPr marL="1198563" lvl="1" eaLnBrk="1" hangingPunct="1">
              <a:lnSpc>
                <a:spcPct val="87000"/>
              </a:lnSpc>
              <a:buFont typeface="Wingdings" pitchFamily="2" charset="2"/>
              <a:buChar char="ü"/>
            </a:pPr>
            <a:r>
              <a:rPr lang="en-US" sz="2400" dirty="0" smtClean="0"/>
              <a:t>A 1% increase in the adult literacy skill raises     productivity by 2.5% in OECD countries</a:t>
            </a:r>
          </a:p>
          <a:p>
            <a:pPr marL="457200" indent="-457200" eaLnBrk="1" hangingPunct="1">
              <a:lnSpc>
                <a:spcPct val="87000"/>
              </a:lnSpc>
              <a:buFont typeface="Wingdings" pitchFamily="2" charset="2"/>
              <a:buChar char="ü"/>
            </a:pPr>
            <a:endParaRPr lang="en-US" sz="2400" dirty="0" smtClean="0"/>
          </a:p>
          <a:p>
            <a:pPr marL="1198563" lvl="1" eaLnBrk="1" hangingPunct="1">
              <a:lnSpc>
                <a:spcPct val="87000"/>
              </a:lnSpc>
              <a:buFont typeface="Wingdings" pitchFamily="2" charset="2"/>
              <a:buChar char="ü"/>
            </a:pPr>
            <a:r>
              <a:rPr lang="en-US" sz="2400" dirty="0" smtClean="0"/>
              <a:t>An increase </a:t>
            </a:r>
            <a:r>
              <a:rPr lang="en-US" sz="2400" dirty="0" smtClean="0"/>
              <a:t>in </a:t>
            </a:r>
            <a:r>
              <a:rPr lang="en-US" sz="2400" dirty="0" smtClean="0"/>
              <a:t>test </a:t>
            </a:r>
            <a:r>
              <a:rPr lang="en-US" sz="2400" dirty="0" smtClean="0"/>
              <a:t>scores </a:t>
            </a:r>
            <a:r>
              <a:rPr lang="en-US" sz="2400" dirty="0" smtClean="0"/>
              <a:t>associated </a:t>
            </a:r>
            <a:r>
              <a:rPr lang="en-US" sz="2400" dirty="0" smtClean="0"/>
              <a:t>with a </a:t>
            </a:r>
            <a:r>
              <a:rPr lang="en-US" sz="2400" dirty="0" smtClean="0"/>
              <a:t>higher national economic growth rate</a:t>
            </a:r>
          </a:p>
          <a:p>
            <a:pPr marL="1198563" lvl="1" eaLnBrk="1" hangingPunct="1">
              <a:lnSpc>
                <a:spcPct val="87000"/>
              </a:lnSpc>
              <a:buFont typeface="Wingdings" pitchFamily="2" charset="2"/>
              <a:buChar char="ü"/>
            </a:pPr>
            <a:endParaRPr lang="en-US" sz="2400" dirty="0"/>
          </a:p>
          <a:p>
            <a:pPr marL="1198563" lvl="1" eaLnBrk="1" hangingPunct="1">
              <a:lnSpc>
                <a:spcPct val="87000"/>
              </a:lnSpc>
              <a:buFont typeface="Wingdings" pitchFamily="2" charset="2"/>
              <a:buChar char="ü"/>
            </a:pPr>
            <a:r>
              <a:rPr lang="en-US" sz="2400" dirty="0" smtClean="0"/>
              <a:t>An increase in test scores leads to higher individual earnings</a:t>
            </a:r>
            <a:endParaRPr lang="en-US" sz="24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quality</a:t>
            </a:r>
          </a:p>
        </p:txBody>
      </p:sp>
    </p:spTree>
    <p:extLst>
      <p:ext uri="{BB962C8B-B14F-4D97-AF65-F5344CB8AC3E}">
        <p14:creationId xmlns:p14="http://schemas.microsoft.com/office/powerpoint/2010/main" val="37372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286" y="593726"/>
            <a:ext cx="8563429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grand</a:t>
            </a:r>
            <a:r>
              <a:rPr lang="en-US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441" y="2205039"/>
            <a:ext cx="2571750" cy="331787"/>
          </a:xfrm>
        </p:spPr>
        <p:txBody>
          <a:bodyPr>
            <a:normAutofit fontScale="77500" lnSpcReduction="20000"/>
          </a:bodyPr>
          <a:lstStyle/>
          <a:p>
            <a:pPr marL="1081088" lvl="2" eaLnBrk="1" hangingPunct="1">
              <a:buFontTx/>
              <a:buNone/>
            </a:pPr>
            <a:r>
              <a:rPr lang="en-US" dirty="0" smtClean="0"/>
              <a:t>Preschool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691822" y="1916113"/>
            <a:ext cx="0" cy="399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691822" y="5876926"/>
            <a:ext cx="6171595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5400000">
            <a:off x="917542" y="2896980"/>
            <a:ext cx="9589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 dirty="0"/>
              <a:t>Returns</a:t>
            </a:r>
          </a:p>
        </p:txBody>
      </p:sp>
      <p:sp>
        <p:nvSpPr>
          <p:cNvPr id="28679" name="Arc 7"/>
          <p:cNvSpPr>
            <a:spLocks/>
          </p:cNvSpPr>
          <p:nvPr/>
        </p:nvSpPr>
        <p:spPr bwMode="auto">
          <a:xfrm rot="10800000">
            <a:off x="1897442" y="2457450"/>
            <a:ext cx="5589511" cy="3240088"/>
          </a:xfrm>
          <a:custGeom>
            <a:avLst/>
            <a:gdLst>
              <a:gd name="T0" fmla="*/ 0 w 21600"/>
              <a:gd name="T1" fmla="*/ 0 h 21600"/>
              <a:gd name="T2" fmla="*/ 5868987 w 21600"/>
              <a:gd name="T3" fmla="*/ 3240088 h 21600"/>
              <a:gd name="T4" fmla="*/ 0 w 21600"/>
              <a:gd name="T5" fmla="*/ 3240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691822" y="4365625"/>
            <a:ext cx="5863167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177774" y="4149725"/>
            <a:ext cx="4908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1" dirty="0"/>
              <a:t>10%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246560" y="5935663"/>
            <a:ext cx="5709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 dirty="0"/>
              <a:t>Age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378227" y="382428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988405" y="4976813"/>
            <a:ext cx="0" cy="900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5" name="Arc 13"/>
          <p:cNvSpPr>
            <a:spLocks/>
          </p:cNvSpPr>
          <p:nvPr/>
        </p:nvSpPr>
        <p:spPr bwMode="auto">
          <a:xfrm rot="10800000">
            <a:off x="1897442" y="2457450"/>
            <a:ext cx="5589511" cy="3240088"/>
          </a:xfrm>
          <a:custGeom>
            <a:avLst/>
            <a:gdLst>
              <a:gd name="T0" fmla="*/ 0 w 21600"/>
              <a:gd name="T1" fmla="*/ 0 h 21600"/>
              <a:gd name="T2" fmla="*/ 5868987 w 21600"/>
              <a:gd name="T3" fmla="*/ 3240088 h 21600"/>
              <a:gd name="T4" fmla="*/ 0 w 21600"/>
              <a:gd name="T5" fmla="*/ 3240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4243918" y="2860675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 dirty="0"/>
              <a:t>School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5566833" y="4437063"/>
            <a:ext cx="1330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 dirty="0"/>
              <a:t>Job training</a:t>
            </a: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H="1">
            <a:off x="2137834" y="2492376"/>
            <a:ext cx="548822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H="1">
            <a:off x="3165929" y="3213100"/>
            <a:ext cx="113241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 flipH="1">
            <a:off x="4880428" y="4689475"/>
            <a:ext cx="71966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2290536" y="595630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 dirty="0"/>
              <a:t>6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3885596" y="5716588"/>
            <a:ext cx="19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sz="2400" b="1" dirty="0"/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3817561" y="5949950"/>
            <a:ext cx="4807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 dirty="0"/>
              <a:t>25</a:t>
            </a:r>
          </a:p>
        </p:txBody>
      </p:sp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-76200" y="6505575"/>
            <a:ext cx="8563429" cy="26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84" rIns="100584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Based on Heckman, 2005</a:t>
            </a:r>
          </a:p>
        </p:txBody>
      </p:sp>
    </p:spTree>
    <p:extLst>
      <p:ext uri="{BB962C8B-B14F-4D97-AF65-F5344CB8AC3E}">
        <p14:creationId xmlns:p14="http://schemas.microsoft.com/office/powerpoint/2010/main" val="7234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286" y="593726"/>
            <a:ext cx="8563429" cy="917575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</a:t>
            </a:r>
            <a:endParaRPr lang="en-US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92264"/>
            <a:ext cx="8839200" cy="4516437"/>
          </a:xfrm>
        </p:spPr>
        <p:txBody>
          <a:bodyPr>
            <a:normAutofit/>
          </a:bodyPr>
          <a:lstStyle/>
          <a:p>
            <a:pPr marL="693738" indent="-460375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Do not fund by inertia</a:t>
            </a:r>
          </a:p>
          <a:p>
            <a:pPr marL="693738" indent="-460375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Give priority to funding human capital</a:t>
            </a:r>
          </a:p>
          <a:p>
            <a:pPr marL="693738" indent="-460375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mtClean="0"/>
              <a:t>Fund </a:t>
            </a:r>
            <a:r>
              <a:rPr lang="en-US" dirty="0" smtClean="0"/>
              <a:t>quality </a:t>
            </a:r>
            <a:r>
              <a:rPr lang="en-US" dirty="0" smtClean="0"/>
              <a:t>improvements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how to use resources more effectively?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That is, how to spend in a way that improves learning by students</a:t>
            </a:r>
          </a:p>
          <a:p>
            <a:endParaRPr lang="en-US" dirty="0"/>
          </a:p>
          <a:p>
            <a:r>
              <a:rPr lang="en-US" dirty="0" smtClean="0"/>
              <a:t>Follows are examples from school management literature, based on rigorous impact evaluations from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effectiveness varies</a:t>
            </a:r>
          </a:p>
          <a:p>
            <a:r>
              <a:rPr lang="en-US" dirty="0" smtClean="0"/>
              <a:t>Some schools perform very well; others do not</a:t>
            </a:r>
          </a:p>
          <a:p>
            <a:r>
              <a:rPr lang="en-US" dirty="0" smtClean="0"/>
              <a:t>Why?  How do we know?  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" y="6027027"/>
            <a:ext cx="9144032" cy="830997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How do we turn this teacher…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4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… into this teacher?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57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Education Quality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1450861"/>
              </p:ext>
            </p:extLst>
          </p:nvPr>
        </p:nvGraphicFramePr>
        <p:xfrm>
          <a:off x="381000" y="1600200"/>
          <a:ext cx="8077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0835201"/>
              </p:ext>
            </p:extLst>
          </p:nvPr>
        </p:nvGraphicFramePr>
        <p:xfrm>
          <a:off x="381000" y="3429000"/>
          <a:ext cx="8382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1448191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Education Quality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81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 </a:t>
            </a:r>
            <a:r>
              <a:rPr lang="en-US" sz="3200" dirty="0"/>
              <a:t>R</a:t>
            </a:r>
            <a:r>
              <a:rPr lang="en-US" sz="3200" dirty="0" smtClean="0"/>
              <a:t>esponse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3483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McKinsey &amp; Co.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to Great through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73222"/>
              </p:ext>
            </p:extLst>
          </p:nvPr>
        </p:nvGraphicFramePr>
        <p:xfrm>
          <a:off x="-1" y="1524000"/>
          <a:ext cx="90678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1"/>
                <a:gridCol w="2845418"/>
                <a:gridCol w="3021981"/>
              </a:tblGrid>
              <a:tr h="694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Poor </a:t>
                      </a:r>
                      <a:r>
                        <a:rPr lang="en-US" sz="2400" dirty="0">
                          <a:effectLst/>
                        </a:rPr>
                        <a:t>to adequate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Adequate to good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Good to great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2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Incentives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– Compensate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Infrastructure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Textbooks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– Parental oversight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smtClean="0">
                          <a:effectLst/>
                        </a:rPr>
                        <a:t>Transparency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– </a:t>
                      </a:r>
                      <a:r>
                        <a:rPr lang="en-US" sz="1800" dirty="0">
                          <a:effectLst/>
                        </a:rPr>
                        <a:t>Decentralizing </a:t>
                      </a:r>
                      <a:r>
                        <a:rPr lang="en-US" sz="1800" dirty="0" smtClean="0">
                          <a:effectLst/>
                        </a:rPr>
                        <a:t>finance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– Parental participation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– Teachers </a:t>
                      </a:r>
                      <a:r>
                        <a:rPr lang="en-US" sz="1800" dirty="0">
                          <a:effectLst/>
                        </a:rPr>
                        <a:t>and </a:t>
                      </a:r>
                      <a:r>
                        <a:rPr lang="en-US" sz="1800" dirty="0" smtClean="0">
                          <a:effectLst/>
                        </a:rPr>
                        <a:t>Principals selection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smtClean="0">
                          <a:effectLst/>
                        </a:rPr>
                        <a:t>Professional development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– School-based Decision-making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– Innovation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– Sharing </a:t>
                      </a:r>
                      <a:r>
                        <a:rPr lang="en-US" sz="1800" dirty="0" smtClean="0">
                          <a:effectLst/>
                        </a:rPr>
                        <a:t>innovation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Adapted from McKinsey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and Company (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2011); and SABER East Asia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Messages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school management leads to better schooling </a:t>
            </a:r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Implies better use of resources (inputs) to produce better results (outputs)</a:t>
            </a:r>
            <a:endParaRPr lang="en-US" dirty="0" smtClean="0"/>
          </a:p>
          <a:p>
            <a:r>
              <a:rPr lang="en-US" dirty="0" smtClean="0"/>
              <a:t>Experience shows parental </a:t>
            </a:r>
            <a:r>
              <a:rPr lang="en-US" dirty="0" smtClean="0"/>
              <a:t>participation, bonus pay, information can help improve learning outcomes</a:t>
            </a:r>
            <a:endParaRPr lang="en-US" dirty="0" smtClean="0"/>
          </a:p>
          <a:p>
            <a:r>
              <a:rPr lang="en-US" dirty="0" smtClean="0"/>
              <a:t>Need to evaluate to find successful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School Management leads to Better Outcomes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9428189"/>
              </p:ext>
            </p:extLst>
          </p:nvPr>
        </p:nvGraphicFramePr>
        <p:xfrm>
          <a:off x="1600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7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Accountability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igure 0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524000"/>
            <a:ext cx="820950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5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715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 parents and hold providers accountable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School Based Management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8" descr="IMG_7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8093"/>
            <a:ext cx="9143999" cy="497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3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91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Decision-making Activities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4038600" cy="2814638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Budgeting, salaries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Hiring &amp; firing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Curriculum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Infrastructure</a:t>
            </a:r>
            <a:endParaRPr lang="en-US" sz="3200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800600" y="2057400"/>
            <a:ext cx="3962400" cy="2814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School calendar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Monitoring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School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grants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Dissemination</a:t>
            </a:r>
            <a:endParaRPr lang="es-ES_trad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IMG_7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2038"/>
            <a:ext cx="1189038" cy="1711325"/>
          </a:xfrm>
          <a:prstGeom prst="rect">
            <a:avLst/>
          </a:prstGeom>
          <a:noFill/>
        </p:spPr>
      </p:pic>
      <p:pic>
        <p:nvPicPr>
          <p:cNvPr id="6" name="Picture 7" descr="IMG_7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334000"/>
            <a:ext cx="1905000" cy="1270000"/>
          </a:xfrm>
          <a:prstGeom prst="rect">
            <a:avLst/>
          </a:prstGeom>
          <a:noFill/>
        </p:spPr>
      </p:pic>
      <p:pic>
        <p:nvPicPr>
          <p:cNvPr id="7" name="Picture 8" descr="IMG_70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72038"/>
            <a:ext cx="2514600" cy="167640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914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b="1" dirty="0" smtClean="0"/>
              <a:t>At school level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16612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Management Policies to Consider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133601"/>
            <a:ext cx="8458200" cy="35814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planning and approval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Personnel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Parental participation 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 of school &amp; student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accountability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1143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b="1" dirty="0" smtClean="0"/>
              <a:t>System Level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41088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School-Based Management Can Improve Outcomes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1939966"/>
              </p:ext>
            </p:extLst>
          </p:nvPr>
        </p:nvGraphicFramePr>
        <p:xfrm>
          <a:off x="228600" y="2286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Teacher </a:t>
            </a:r>
            <a:r>
              <a:rPr lang="en-US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onus Pay </a:t>
            </a:r>
            <a:r>
              <a:rPr lang="en-US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</a:t>
            </a: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Learning, India</a:t>
            </a:r>
            <a:endParaRPr lang="en-US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learning-based teacher bonuses improve student learning?</a:t>
            </a:r>
          </a:p>
        </p:txBody>
      </p:sp>
    </p:spTree>
    <p:extLst>
      <p:ext uri="{BB962C8B-B14F-4D97-AF65-F5344CB8AC3E}">
        <p14:creationId xmlns:p14="http://schemas.microsoft.com/office/powerpoint/2010/main" val="3041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Incentives Experiment:  </a:t>
            </a:r>
            <a:b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&amp; Rationale</a:t>
            </a:r>
            <a:endParaRPr lang="en-US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458200" cy="4038600"/>
          </a:xfrm>
        </p:spPr>
        <p:txBody>
          <a:bodyPr/>
          <a:lstStyle/>
          <a:p>
            <a:pPr>
              <a:buNone/>
            </a:pPr>
            <a:endParaRPr lang="en-US" sz="2400" i="1" dirty="0" smtClean="0"/>
          </a:p>
          <a:p>
            <a:r>
              <a:rPr lang="en-US" u="sng" dirty="0" smtClean="0"/>
              <a:t>Context</a:t>
            </a:r>
            <a:r>
              <a:rPr lang="en-US" dirty="0" smtClean="0"/>
              <a:t>:  poor service delivery quality and learning outcomes</a:t>
            </a:r>
          </a:p>
          <a:p>
            <a:r>
              <a:rPr lang="en-US" u="sng" dirty="0" smtClean="0"/>
              <a:t>Opportunity</a:t>
            </a:r>
            <a:r>
              <a:rPr lang="en-US" dirty="0" smtClean="0"/>
              <a:t>:  government willing to experiment with innovative potential solutions </a:t>
            </a:r>
          </a:p>
          <a:p>
            <a:r>
              <a:rPr lang="en-US" u="sng" dirty="0" smtClean="0"/>
              <a:t>Theory of change</a:t>
            </a:r>
            <a:r>
              <a:rPr lang="en-US" dirty="0" smtClean="0"/>
              <a:t>:  Teachers motivated to work harder and focus on student learning results</a:t>
            </a:r>
          </a:p>
          <a:p>
            <a:pPr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147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5277" y="304800"/>
            <a:ext cx="8746323" cy="458561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Incentive Design: Comparing Alternatives</a:t>
            </a:r>
          </a:p>
        </p:txBody>
      </p:sp>
      <p:graphicFrame>
        <p:nvGraphicFramePr>
          <p:cNvPr id="951299" name="Group 3"/>
          <p:cNvGraphicFramePr>
            <a:graphicFrameLocks noGrp="1"/>
          </p:cNvGraphicFramePr>
          <p:nvPr>
            <p:ph idx="1"/>
          </p:nvPr>
        </p:nvGraphicFramePr>
        <p:xfrm>
          <a:off x="354061" y="1439616"/>
          <a:ext cx="8441010" cy="3741984"/>
        </p:xfrm>
        <a:graphic>
          <a:graphicData uri="http://schemas.openxmlformats.org/drawingml/2006/table">
            <a:tbl>
              <a:tblPr/>
              <a:tblGrid>
                <a:gridCol w="1506040"/>
                <a:gridCol w="1779283"/>
                <a:gridCol w="1711293"/>
                <a:gridCol w="1710010"/>
                <a:gridCol w="1734384"/>
              </a:tblGrid>
              <a:tr h="660380"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524" marR="41524" marT="44045" marB="440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31763" marR="0" lvl="0" indent="-131763" algn="ctr" defTabSz="98901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INCENTIVES </a:t>
                      </a:r>
                    </a:p>
                    <a:p>
                      <a:pPr marL="131763" marR="0" lvl="0" indent="-131763" algn="ctr" defTabSz="98901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(Conditional on Improvement in Student Learning)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082">
                <a:tc rowSpan="4"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INPUTS </a:t>
                      </a:r>
                    </a:p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(Unconditional)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GROUP BONUS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INDIVIDUAL BONUS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  </a:t>
                      </a:r>
                    </a:p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(100 Schools)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Schools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Schools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5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EXTRA CONTRACT TEACHER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Schools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EXTRA BLOCK GRANT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Schools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ctr" defTabSz="9890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1763" marR="0" lvl="0" indent="-131763" algn="l" defTabSz="98901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1524" marR="41524" marT="44045" marB="440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6015" y="5410200"/>
            <a:ext cx="8353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Bonus formula </a:t>
            </a:r>
          </a:p>
          <a:p>
            <a:pPr lvl="1"/>
            <a:r>
              <a:rPr lang="en-US" dirty="0" smtClean="0"/>
              <a:t>- Rs. 500 bonus ($9) for every 1% point improvement in average scores</a:t>
            </a:r>
          </a:p>
          <a:p>
            <a:pPr lvl="1"/>
            <a:r>
              <a:rPr lang="en-US" dirty="0" smtClean="0"/>
              <a:t>- Calibrated to be around </a:t>
            </a:r>
            <a:r>
              <a:rPr lang="en-US" b="1" dirty="0" smtClean="0">
                <a:solidFill>
                  <a:srgbClr val="C00000"/>
                </a:solidFill>
              </a:rPr>
              <a:t>3% of annual pay </a:t>
            </a:r>
            <a:r>
              <a:rPr lang="en-US" dirty="0" smtClean="0"/>
              <a:t>(and equal to input treatments)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00" y="640861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  Muralidharan, K. and V. Sundararaman. 2009. “Teacher Performance Pay: Experimental Evidence from India.” National Bureau of Economic Research Working Paper No. 15323. Cambridge, MA.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Results</a:t>
            </a:r>
            <a:endParaRPr lang="en-US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Incentive schools </a:t>
            </a:r>
            <a:r>
              <a:rPr lang="en-US" b="1" dirty="0" smtClean="0">
                <a:solidFill>
                  <a:srgbClr val="FF0000"/>
                </a:solidFill>
              </a:rPr>
              <a:t>performed significantly better</a:t>
            </a:r>
            <a:r>
              <a:rPr lang="en-US" dirty="0" smtClean="0"/>
              <a:t>, by almost 1 year of learning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Higher levels of teaching activity </a:t>
            </a:r>
            <a:r>
              <a:rPr lang="en-US" dirty="0" smtClean="0"/>
              <a:t>among teachers at school</a:t>
            </a:r>
          </a:p>
        </p:txBody>
      </p:sp>
    </p:spTree>
    <p:extLst>
      <p:ext uri="{BB962C8B-B14F-4D97-AF65-F5344CB8AC3E}">
        <p14:creationId xmlns:p14="http://schemas.microsoft.com/office/powerpoint/2010/main" val="25105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an introduction to cost-benefit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Information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Cards, Pakistan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229600" cy="3840163"/>
          </a:xfrm>
        </p:spPr>
        <p:txBody>
          <a:bodyPr/>
          <a:lstStyle/>
          <a:p>
            <a:r>
              <a:rPr lang="en-US" dirty="0"/>
              <a:t>Does providing information on student and school performance to parents improve student learning?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for Accountability:  Report Cards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Context</a:t>
            </a:r>
            <a:r>
              <a:rPr lang="en-US" sz="2800" dirty="0" smtClean="0"/>
              <a:t>:  poor and varied learning results, in an active education market</a:t>
            </a:r>
          </a:p>
          <a:p>
            <a:r>
              <a:rPr lang="en-US" sz="2800" u="sng" dirty="0" smtClean="0"/>
              <a:t>Intervention</a:t>
            </a:r>
            <a:r>
              <a:rPr lang="en-US" sz="2800" dirty="0" smtClean="0"/>
              <a:t>:  provide report cards to parents giving information on child’s and school’s performance</a:t>
            </a:r>
          </a:p>
          <a:p>
            <a:r>
              <a:rPr lang="en-US" sz="2800" dirty="0" smtClean="0"/>
              <a:t>Theory of change:  competitive pressure from informed parents can lead to improved quality and/or reduced tuitions in private schools</a:t>
            </a:r>
          </a:p>
        </p:txBody>
      </p:sp>
    </p:spTree>
    <p:extLst>
      <p:ext uri="{BB962C8B-B14F-4D97-AF65-F5344CB8AC3E}">
        <p14:creationId xmlns:p14="http://schemas.microsoft.com/office/powerpoint/2010/main" val="28062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Card Design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546098"/>
          <a:ext cx="8001000" cy="1349502"/>
        </p:xfrm>
        <a:graphic>
          <a:graphicData uri="http://schemas.openxmlformats.org/drawingml/2006/table">
            <a:tbl>
              <a:tblPr/>
              <a:tblGrid>
                <a:gridCol w="4186822"/>
                <a:gridCol w="381417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</a:rPr>
                        <a:t>Child information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</a:rPr>
                        <a:t>Village Schools Information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</a:rPr>
                        <a:t>Three subjects (Math; Urdu; English)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DaunPenh"/>
                        </a:rPr>
                        <a:t>Child score and quintile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DaunPenh"/>
                        </a:rPr>
                        <a:t>Child’s School score and quintile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DaunPenh"/>
                        </a:rPr>
                        <a:t>Child’s village score and quintile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</a:rPr>
                        <a:t>Quintile described as “needing a lot of work” to “very good”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</a:rPr>
                        <a:t>For all Primary schools in villages: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DaunPenh"/>
                        </a:rPr>
                        <a:t>School name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DaunPenh"/>
                        </a:rPr>
                        <a:t>Number of tested children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DaunPenh"/>
                        </a:rPr>
                        <a:t>School scores and quintiles in all 3 subjects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4104861" cy="3200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8855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629400"/>
            <a:ext cx="838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 Andrabi, Das, and Khwaja, “Report Cards: The Impact of Providing School and Child Test-scores on Educational Markets” (2009).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Results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 </a:t>
            </a:r>
            <a:r>
              <a:rPr lang="en-US" dirty="0" smtClean="0">
                <a:solidFill>
                  <a:srgbClr val="0070C0"/>
                </a:solidFill>
              </a:rPr>
              <a:t>low-quality private </a:t>
            </a:r>
            <a:r>
              <a:rPr lang="en-US" dirty="0" smtClean="0"/>
              <a:t>schools: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in learning outcomes, by half a year learning</a:t>
            </a:r>
          </a:p>
          <a:p>
            <a:r>
              <a:rPr lang="en-US" dirty="0" smtClean="0"/>
              <a:t>Initially </a:t>
            </a:r>
            <a:r>
              <a:rPr lang="en-US" dirty="0" smtClean="0">
                <a:solidFill>
                  <a:srgbClr val="0070C0"/>
                </a:solidFill>
              </a:rPr>
              <a:t>high-quality private </a:t>
            </a:r>
            <a:r>
              <a:rPr lang="en-US" dirty="0" smtClean="0"/>
              <a:t>schools: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in school fees (by 21 percent)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Public</a:t>
            </a:r>
            <a:r>
              <a:rPr lang="en-US" dirty="0" smtClean="0"/>
              <a:t> schools:</a:t>
            </a:r>
          </a:p>
          <a:p>
            <a:pPr lvl="1"/>
            <a:r>
              <a:rPr lang="en-US" b="1" dirty="0" smtClean="0"/>
              <a:t>Increase</a:t>
            </a:r>
            <a:r>
              <a:rPr lang="en-US" dirty="0" smtClean="0"/>
              <a:t> in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0242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School-Based Management Can Improve Outcomes?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7135129"/>
              </p:ext>
            </p:extLst>
          </p:nvPr>
        </p:nvGraphicFramePr>
        <p:xfrm>
          <a:off x="381000" y="1752600"/>
          <a:ext cx="83058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3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r>
              <a:rPr lang="es-MX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from Mexico:</a:t>
            </a:r>
            <a:br>
              <a:rPr lang="es-MX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Parental Participation</a:t>
            </a:r>
            <a:endParaRPr lang="es-MX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Financial support to Parents Associations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$600 a year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Cannot spend money on teacher compensation or hire new teachers; cannot design curriculum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Mostly spent on </a:t>
            </a:r>
            <a:r>
              <a:rPr lang="en-US" sz="2400" dirty="0" smtClean="0"/>
              <a:t>infrastructure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School improvement plan designed by </a:t>
            </a:r>
            <a:r>
              <a:rPr lang="en-US" sz="2400" dirty="0" smtClean="0"/>
              <a:t>parents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Revised annually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Parents </a:t>
            </a:r>
            <a:r>
              <a:rPr lang="en-US" dirty="0" smtClean="0"/>
              <a:t>trained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Management </a:t>
            </a:r>
            <a:r>
              <a:rPr lang="en-US" sz="2400" dirty="0"/>
              <a:t>of the </a:t>
            </a:r>
            <a:r>
              <a:rPr lang="en-US" sz="2400" dirty="0" smtClean="0"/>
              <a:t>funds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Participatory skills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nformation </a:t>
            </a:r>
            <a:r>
              <a:rPr lang="en-US" sz="2400" dirty="0"/>
              <a:t>on measuring student achievements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Ways </a:t>
            </a:r>
            <a:r>
              <a:rPr lang="en-US" sz="2400" dirty="0"/>
              <a:t>parents can help improve learning </a:t>
            </a:r>
          </a:p>
        </p:txBody>
      </p:sp>
    </p:spTree>
    <p:extLst>
      <p:ext uri="{BB962C8B-B14F-4D97-AF65-F5344CB8AC3E}">
        <p14:creationId xmlns:p14="http://schemas.microsoft.com/office/powerpoint/2010/main" val="13969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Impact: Reduced Repetition &amp; Failure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747838"/>
            <a:ext cx="4191000" cy="3967162"/>
          </a:xfrm>
          <a:noFill/>
          <a:ln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38313"/>
            <a:ext cx="4343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6491287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Gertler, Patrinos and Rubio 2011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Parental Participation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–Most Important Change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6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8716" y="1600200"/>
            <a:ext cx="6626567" cy="4525963"/>
          </a:xfrm>
          <a:noFill/>
          <a:ln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491287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Gertler, Patrinos and Rubio 2011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491287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Gertler, Patrinos and Rodriguez 2012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90345"/>
              </p:ext>
            </p:extLst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Double-grant Group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Schools provided with double the resources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Single grant Group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Schools participating in the program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Training only Group 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 typeface="+mj-lt"/>
                        <a:buNone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Schools not participating in the program are provided the training that AGE schools usually receive, but no cash subsidy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Control Group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Not involved in program, no subsidy, no training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8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1: Double Grant –</a:t>
            </a:r>
            <a:b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Impact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660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491287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Gertler, Patrinos and Rodriguez 2012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fundamental right</a:t>
            </a:r>
          </a:p>
          <a:p>
            <a:r>
              <a:rPr lang="en-US" dirty="0" smtClean="0"/>
              <a:t>Contributes to development – economic and social</a:t>
            </a:r>
          </a:p>
          <a:p>
            <a:r>
              <a:rPr lang="en-US" dirty="0" smtClean="0"/>
              <a:t>Leads to technological advance</a:t>
            </a:r>
          </a:p>
          <a:p>
            <a:r>
              <a:rPr lang="en-US" dirty="0" smtClean="0"/>
              <a:t>Makes citizens happier and more productive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2: Train Parents Only –</a:t>
            </a:r>
            <a:b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 More Impact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252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491287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Gertler, Patrinos and Rodriguez 2012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Doubling cash grant </a:t>
            </a:r>
            <a:r>
              <a:rPr lang="en-US" dirty="0" smtClean="0"/>
              <a:t>to parents improves learning for young children by </a:t>
            </a:r>
            <a:r>
              <a:rPr lang="en-US" b="1" dirty="0" smtClean="0">
                <a:solidFill>
                  <a:srgbClr val="FF0000"/>
                </a:solidFill>
              </a:rPr>
              <a:t>20%</a:t>
            </a:r>
          </a:p>
          <a:p>
            <a:r>
              <a:rPr lang="en-US" b="1" dirty="0" smtClean="0"/>
              <a:t>But training parents improves outcomes</a:t>
            </a:r>
            <a:r>
              <a:rPr lang="en-US" dirty="0" smtClean="0"/>
              <a:t>, even after 1 year implementation, more than impact of doubling grant, </a:t>
            </a:r>
            <a:r>
              <a:rPr lang="en-US" b="1" dirty="0" smtClean="0">
                <a:solidFill>
                  <a:srgbClr val="FF0000"/>
                </a:solidFill>
              </a:rPr>
              <a:t>over one year of learning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491287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Gertler, Patrinos and Rodriguez 2012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Costs</a:t>
            </a:r>
            <a:b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 student)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981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60363" y="2133600"/>
          <a:ext cx="847883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Worksheet" r:id="rId4" imgW="6410358" imgH="2362189" progId="Excel.Sheet.8">
                  <p:embed/>
                </p:oleObj>
              </mc:Choice>
              <mc:Fallback>
                <p:oleObj name="Worksheet" r:id="rId4" imgW="6410358" imgH="23621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133600"/>
                        <a:ext cx="8478837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4343400"/>
            <a:ext cx="2133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Parental participation &amp; grant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96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52717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 &amp; Accountability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1148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Autonomy</a:t>
            </a:r>
            <a:r>
              <a:rPr lang="en-US" dirty="0" smtClean="0"/>
              <a:t>: 		</a:t>
            </a:r>
            <a:r>
              <a:rPr lang="en-US" sz="2400" dirty="0" smtClean="0"/>
              <a:t>from grants to budgets</a:t>
            </a:r>
          </a:p>
          <a:p>
            <a:pPr marL="0" indent="0">
              <a:buNone/>
            </a:pPr>
            <a:r>
              <a:rPr lang="en-US" b="1" dirty="0" smtClean="0"/>
              <a:t>Autonomy</a:t>
            </a:r>
            <a:r>
              <a:rPr lang="en-US" sz="2400" dirty="0" smtClean="0"/>
              <a:t>: 		from oversight to hiring</a:t>
            </a:r>
          </a:p>
          <a:p>
            <a:pPr marL="0" indent="0">
              <a:buNone/>
            </a:pPr>
            <a:r>
              <a:rPr lang="en-US" b="1" dirty="0" smtClean="0"/>
              <a:t>Participation</a:t>
            </a:r>
            <a:r>
              <a:rPr lang="en-US" dirty="0" smtClean="0"/>
              <a:t>: 		</a:t>
            </a:r>
            <a:r>
              <a:rPr lang="en-US" sz="2400" dirty="0" smtClean="0"/>
              <a:t>from passive to active parents</a:t>
            </a:r>
          </a:p>
          <a:p>
            <a:pPr marL="0" indent="0">
              <a:buNone/>
            </a:pPr>
            <a:r>
              <a:rPr lang="en-US" b="1" dirty="0" smtClean="0"/>
              <a:t>Assessment</a:t>
            </a:r>
            <a:r>
              <a:rPr lang="en-US" dirty="0" smtClean="0"/>
              <a:t>: 		</a:t>
            </a:r>
            <a:r>
              <a:rPr lang="en-US" sz="2400" dirty="0" smtClean="0"/>
              <a:t>information, testing, dissemination, use</a:t>
            </a:r>
          </a:p>
          <a:p>
            <a:pPr marL="0" indent="0">
              <a:buNone/>
            </a:pPr>
            <a:r>
              <a:rPr lang="en-US" b="1" dirty="0" smtClean="0"/>
              <a:t>Accountability</a:t>
            </a:r>
            <a:r>
              <a:rPr lang="en-US" dirty="0" smtClean="0"/>
              <a:t>: 	</a:t>
            </a:r>
            <a:r>
              <a:rPr lang="en-US" sz="2400" dirty="0" smtClean="0"/>
              <a:t>rules/responsibilities, consequences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71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key factor: Time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049713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583363"/>
            <a:ext cx="3665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ea typeface="굴림" pitchFamily="34" charset="-127"/>
              </a:rPr>
              <a:t>Borman et al (2003), based on 232 studies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133600" y="14478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Evidence from USA</a:t>
            </a:r>
          </a:p>
        </p:txBody>
      </p:sp>
    </p:spTree>
    <p:extLst>
      <p:ext uri="{BB962C8B-B14F-4D97-AF65-F5344CB8AC3E}">
        <p14:creationId xmlns:p14="http://schemas.microsoft.com/office/powerpoint/2010/main" val="30540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School-based management…</a:t>
            </a:r>
            <a:endParaRPr lang="en-US" sz="3500" b="1" i="1" dirty="0" smtClean="0"/>
          </a:p>
          <a:p>
            <a:endParaRPr lang="en-US" sz="2400" b="1" i="1" dirty="0"/>
          </a:p>
          <a:p>
            <a:r>
              <a:rPr lang="en-US" b="1" i="1" dirty="0" smtClean="0"/>
              <a:t>Can </a:t>
            </a:r>
            <a:r>
              <a:rPr lang="en-US" dirty="0" smtClean="0"/>
              <a:t>improve school performance</a:t>
            </a:r>
          </a:p>
          <a:p>
            <a:r>
              <a:rPr lang="en-US" b="1" i="1" dirty="0" smtClean="0"/>
              <a:t>Inexpensive </a:t>
            </a:r>
            <a:r>
              <a:rPr lang="en-US" dirty="0" smtClean="0"/>
              <a:t>and cost-effective</a:t>
            </a:r>
            <a:endParaRPr lang="en-US" b="1" i="1" dirty="0" smtClean="0"/>
          </a:p>
          <a:p>
            <a:r>
              <a:rPr lang="en-US" b="1" i="1" dirty="0" smtClean="0"/>
              <a:t>But </a:t>
            </a:r>
            <a:r>
              <a:rPr lang="en-US" dirty="0" smtClean="0"/>
              <a:t> models with low levels of autonomy &amp; limited accountability not likely to produce large gains</a:t>
            </a:r>
          </a:p>
          <a:p>
            <a:r>
              <a:rPr lang="en-US" b="1" i="1" dirty="0" smtClean="0"/>
              <a:t>Design </a:t>
            </a:r>
            <a:r>
              <a:rPr lang="en-US" dirty="0" smtClean="0"/>
              <a:t>matters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Use </a:t>
            </a:r>
            <a:r>
              <a:rPr lang="en-US" i="1" dirty="0" smtClean="0"/>
              <a:t>inputs wisely</a:t>
            </a:r>
          </a:p>
          <a:p>
            <a:pPr>
              <a:buNone/>
            </a:pPr>
            <a:r>
              <a:rPr lang="en-US" b="1" i="1" dirty="0" smtClean="0"/>
              <a:t>Trial different approaches</a:t>
            </a:r>
            <a:r>
              <a:rPr lang="en-US" i="1" dirty="0" smtClean="0"/>
              <a:t>, keeping track of progress, comparing before/after, and with/without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Above all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evaluate </a:t>
            </a:r>
            <a:r>
              <a:rPr lang="en-US" i="1" dirty="0" smtClean="0"/>
              <a:t>rigorously, before </a:t>
            </a:r>
            <a:r>
              <a:rPr lang="en-US" i="1" dirty="0" smtClean="0"/>
              <a:t>generalizing</a:t>
            </a:r>
          </a:p>
          <a:p>
            <a:pPr>
              <a:buNone/>
            </a:pPr>
            <a:r>
              <a:rPr lang="en-US" b="1" i="1" dirty="0" smtClean="0"/>
              <a:t>Then </a:t>
            </a:r>
            <a:r>
              <a:rPr lang="en-US" i="1" dirty="0" smtClean="0"/>
              <a:t>expand cost-effective programs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7491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  <a:p>
            <a:pPr algn="ctr">
              <a:buFont typeface="Arial" charset="0"/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ja-JP" altLang="en-US" sz="6000" b="1" dirty="0"/>
              <a:t>谢</a:t>
            </a:r>
            <a:r>
              <a:rPr lang="ja-JP" altLang="en-US" sz="6000" b="1" dirty="0" smtClean="0"/>
              <a:t>谢!</a:t>
            </a:r>
            <a:endParaRPr lang="en-US" sz="6000" b="1" dirty="0"/>
          </a:p>
          <a:p>
            <a:pPr algn="ctr">
              <a:buFont typeface="Arial" charset="0"/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274638"/>
            <a:ext cx="899522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Schooling, More Earning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6975"/>
            <a:ext cx="7239000" cy="544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0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are Clear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774" y="1520826"/>
            <a:ext cx="7765143" cy="3454801"/>
          </a:xfrm>
        </p:spPr>
        <p:txBody>
          <a:bodyPr/>
          <a:lstStyle/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/>
              <a:t>Undisputable</a:t>
            </a:r>
          </a:p>
          <a:p>
            <a:pPr marL="627063" indent="-627063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Universal, global</a:t>
            </a:r>
          </a:p>
          <a:p>
            <a:pPr marL="627063" indent="-627063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Explaining behavior</a:t>
            </a:r>
          </a:p>
          <a:p>
            <a:pPr marL="627063" indent="-627063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Analyzing distribution effects</a:t>
            </a:r>
          </a:p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CC0000"/>
                </a:solidFill>
              </a:rPr>
              <a:t>But </a:t>
            </a:r>
            <a:r>
              <a:rPr lang="en-US" dirty="0" smtClean="0">
                <a:solidFill>
                  <a:srgbClr val="CC0000"/>
                </a:solidFill>
              </a:rPr>
              <a:t>not sufficient for funding </a:t>
            </a:r>
            <a:r>
              <a:rPr lang="en-US" dirty="0" smtClean="0">
                <a:solidFill>
                  <a:srgbClr val="CC0000"/>
                </a:solidFill>
              </a:rPr>
              <a:t>policies</a:t>
            </a:r>
            <a:endParaRPr lang="en-US" sz="1800" dirty="0" smtClean="0"/>
          </a:p>
          <a:p>
            <a:pPr marL="627063" indent="-627063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to Society Important for Policy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05" y="1789113"/>
            <a:ext cx="7765143" cy="1962598"/>
          </a:xfrm>
        </p:spPr>
        <p:txBody>
          <a:bodyPr>
            <a:normAutofit/>
          </a:bodyPr>
          <a:lstStyle/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CC0000"/>
                </a:solidFill>
              </a:rPr>
              <a:t>Narrow</a:t>
            </a:r>
            <a:r>
              <a:rPr lang="en-US" dirty="0" smtClean="0"/>
              <a:t> social </a:t>
            </a:r>
            <a:r>
              <a:rPr lang="en-US" dirty="0" smtClean="0"/>
              <a:t>returns</a:t>
            </a:r>
            <a:endParaRPr lang="en-US" dirty="0" smtClean="0"/>
          </a:p>
          <a:p>
            <a:pPr marL="627063" indent="-627063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33CC33"/>
                </a:solidFill>
              </a:rPr>
              <a:t>Wider</a:t>
            </a:r>
            <a:r>
              <a:rPr lang="en-US" dirty="0" smtClean="0"/>
              <a:t> </a:t>
            </a:r>
            <a:r>
              <a:rPr lang="en-US" dirty="0" smtClean="0"/>
              <a:t>social </a:t>
            </a:r>
            <a:r>
              <a:rPr lang="en-US" dirty="0" smtClean="0"/>
              <a:t>returns</a:t>
            </a:r>
            <a:endParaRPr lang="en-US" dirty="0" smtClean="0"/>
          </a:p>
          <a:p>
            <a:pPr marL="627063" indent="-627063"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11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286" y="250825"/>
            <a:ext cx="8563429" cy="8461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the wider social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(High school completion vs. dropping out)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6405" y="1676400"/>
            <a:ext cx="7765143" cy="4576763"/>
          </a:xfrm>
          <a:noFill/>
        </p:spPr>
        <p:txBody>
          <a:bodyPr>
            <a:noAutofit/>
          </a:bodyPr>
          <a:lstStyle/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/>
              <a:t>$192 billion extra income and tax</a:t>
            </a:r>
          </a:p>
          <a:p>
            <a:pPr marL="627063" indent="-627063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/>
              <a:t>$58 billion health cost savings</a:t>
            </a:r>
          </a:p>
          <a:p>
            <a:pPr marL="627063" indent="-627063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/>
              <a:t>$1.4 billion/year in reduced crime costs</a:t>
            </a:r>
          </a:p>
          <a:p>
            <a:pPr marL="627063" indent="-627063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marL="627063" indent="-627063" eaLnBrk="1" hangingPunct="1">
              <a:buFont typeface="Wingdings" pitchFamily="2" charset="2"/>
              <a:buChar char="Ø"/>
            </a:pPr>
            <a:r>
              <a:rPr lang="en-US" dirty="0" smtClean="0"/>
              <a:t>9.2 years longer life </a:t>
            </a:r>
            <a:r>
              <a:rPr lang="en-US" dirty="0" smtClean="0"/>
              <a:t>expectancy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8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Preschool benefits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9388"/>
            <a:ext cx="8686800" cy="4946650"/>
          </a:xfrm>
        </p:spPr>
        <p:txBody>
          <a:bodyPr>
            <a:noAutofit/>
          </a:bodyPr>
          <a:lstStyle/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Less grade repetition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High </a:t>
            </a:r>
            <a:r>
              <a:rPr lang="en-US" dirty="0" smtClean="0"/>
              <a:t>school graduation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Better employment chances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Higher earnings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More taxes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Less crime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Less dependence on public assistance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Lower health </a:t>
            </a:r>
            <a:r>
              <a:rPr lang="en-US" dirty="0" smtClean="0"/>
              <a:t>costs</a:t>
            </a:r>
          </a:p>
          <a:p>
            <a:pPr marL="627063" indent="-627063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 smtClean="0"/>
              <a:t>More </a:t>
            </a:r>
            <a:r>
              <a:rPr lang="en-US" dirty="0" smtClean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777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1363</Words>
  <Application>Microsoft Office PowerPoint</Application>
  <PresentationFormat>On-screen Show (4:3)</PresentationFormat>
  <Paragraphs>297</Paragraphs>
  <Slides>47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Worksheet</vt:lpstr>
      <vt:lpstr>PowerPoint Presentation</vt:lpstr>
      <vt:lpstr>Main Messages</vt:lpstr>
      <vt:lpstr>PowerPoint Presentation</vt:lpstr>
      <vt:lpstr>Education</vt:lpstr>
      <vt:lpstr>More Schooling, More Earning</vt:lpstr>
      <vt:lpstr>Private Benefits are Clear</vt:lpstr>
      <vt:lpstr>Benefits to Society Important for Policy</vt:lpstr>
      <vt:lpstr>Add the wider social benefits (High school completion vs. dropping out)</vt:lpstr>
      <vt:lpstr>Preschool benefits</vt:lpstr>
      <vt:lpstr>Preschool benefit-cost ratios</vt:lpstr>
      <vt:lpstr>Consider quality</vt:lpstr>
      <vt:lpstr>A grand summary</vt:lpstr>
      <vt:lpstr>Policy implications</vt:lpstr>
      <vt:lpstr>But how to use resources more effectively?</vt:lpstr>
      <vt:lpstr>The Issue</vt:lpstr>
      <vt:lpstr>PowerPoint Presentation</vt:lpstr>
      <vt:lpstr>PowerPoint Presentation</vt:lpstr>
      <vt:lpstr>Improving Education Quality</vt:lpstr>
      <vt:lpstr>Good to Great through School Management</vt:lpstr>
      <vt:lpstr>Improved School Management leads to Better Outcomes</vt:lpstr>
      <vt:lpstr>Improving Accountability</vt:lpstr>
      <vt:lpstr>PowerPoint Presentation</vt:lpstr>
      <vt:lpstr>Main Decision-making Activities</vt:lpstr>
      <vt:lpstr>School Management Policies to Consider</vt:lpstr>
      <vt:lpstr>How School-Based Management Can Improve Outcomes</vt:lpstr>
      <vt:lpstr>Example: Teacher Bonus Pay based on Student Learning, India</vt:lpstr>
      <vt:lpstr>Teacher Incentives Experiment:   Context &amp; Rationale</vt:lpstr>
      <vt:lpstr> Teacher Incentive Design: Comparing Alternatives</vt:lpstr>
      <vt:lpstr>Summary of Results</vt:lpstr>
      <vt:lpstr>Example: Information for Accountability through Report Cards, Pakistan</vt:lpstr>
      <vt:lpstr>Information for Accountability:  Report Cards</vt:lpstr>
      <vt:lpstr>Report Card Design</vt:lpstr>
      <vt:lpstr>Summary of Results</vt:lpstr>
      <vt:lpstr>How School-Based Management Can Improve Outcomes?</vt:lpstr>
      <vt:lpstr>An Example from Mexico: Parental Participation</vt:lpstr>
      <vt:lpstr>Impact: Reduced Repetition &amp; Failure</vt:lpstr>
      <vt:lpstr>Increased Parental Participation –Most Important Change</vt:lpstr>
      <vt:lpstr>Experiment</vt:lpstr>
      <vt:lpstr>Impact 1: Double Grant – Some Impact</vt:lpstr>
      <vt:lpstr>Impact 2: Train Parents Only – A Lot More Impact</vt:lpstr>
      <vt:lpstr>Summary</vt:lpstr>
      <vt:lpstr>Comparative Costs (per student)</vt:lpstr>
      <vt:lpstr>Autonomy &amp; Accountability</vt:lpstr>
      <vt:lpstr>One key factor: Time to Impact</vt:lpstr>
      <vt:lpstr>Bottom line</vt:lpstr>
      <vt:lpstr>Bottom 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2012-10-12T11:33:56Z</dcterms:created>
  <dcterms:modified xsi:type="dcterms:W3CDTF">2012-12-20T05:52:05Z</dcterms:modified>
</cp:coreProperties>
</file>